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8288000" cy="10287000"/>
  <p:notesSz cx="6858000" cy="9144000"/>
  <p:embeddedFontLst>
    <p:embeddedFont>
      <p:font typeface="A Day Without Sun Text" panose="020B0604020202020204" charset="0"/>
      <p:regular r:id="rId28"/>
    </p:embeddedFont>
    <p:embeddedFont>
      <p:font typeface="A Day Without Sun Text Bold" panose="020B0604020202020204" charset="0"/>
      <p:regular r:id="rId29"/>
    </p:embeddedFont>
    <p:embeddedFont>
      <p:font typeface="A Day Without Sun Text Italics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D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93807" y="2324100"/>
            <a:ext cx="13300386" cy="41646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133"/>
              </a:lnSpc>
            </a:pPr>
            <a:r>
              <a:rPr lang="en-US" sz="31800" b="1" dirty="0">
                <a:solidFill>
                  <a:srgbClr val="3B53A3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HABITER</a:t>
            </a:r>
            <a:endParaRPr lang="en-US" sz="38000" b="1" dirty="0">
              <a:solidFill>
                <a:srgbClr val="3B53A3"/>
              </a:solidFill>
              <a:latin typeface="A Day Without Sun Text Bold"/>
              <a:ea typeface="A Day Without Sun Text Bold"/>
              <a:cs typeface="A Day Without Sun Text Bold"/>
              <a:sym typeface="A Day Without Sun Text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710795" y="5819704"/>
            <a:ext cx="6866410" cy="680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1"/>
              </a:lnSpc>
            </a:pPr>
            <a:r>
              <a:rPr lang="en-US" sz="4484" dirty="0" err="1">
                <a:solidFill>
                  <a:srgbClr val="000000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L'histoire</a:t>
            </a:r>
            <a:r>
              <a:rPr lang="en-US" sz="4484" dirty="0">
                <a:solidFill>
                  <a:srgbClr val="000000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 de </a:t>
            </a:r>
            <a:r>
              <a:rPr lang="en-US" sz="4484" dirty="0" err="1">
                <a:solidFill>
                  <a:srgbClr val="000000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nos</a:t>
            </a:r>
            <a:r>
              <a:rPr lang="en-US" sz="4484" dirty="0">
                <a:solidFill>
                  <a:srgbClr val="000000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 rues et </a:t>
            </a:r>
            <a:r>
              <a:rPr lang="en-US" sz="4484" dirty="0" err="1">
                <a:solidFill>
                  <a:srgbClr val="000000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nos</a:t>
            </a:r>
            <a:r>
              <a:rPr lang="en-US" sz="4484" dirty="0">
                <a:solidFill>
                  <a:srgbClr val="000000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 villages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725674"/>
            <a:ext cx="6753225" cy="6734175"/>
          </a:xfrm>
          <a:custGeom>
            <a:avLst/>
            <a:gdLst/>
            <a:ahLst/>
            <a:cxnLst/>
            <a:rect l="l" t="t" r="r" b="b"/>
            <a:pathLst>
              <a:path w="6753225" h="6734175">
                <a:moveTo>
                  <a:pt x="0" y="0"/>
                </a:moveTo>
                <a:lnTo>
                  <a:pt x="6753225" y="0"/>
                </a:lnTo>
                <a:lnTo>
                  <a:pt x="6753225" y="6734175"/>
                </a:lnTo>
                <a:lnTo>
                  <a:pt x="0" y="67341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0" b="-59"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9548593" y="4893231"/>
            <a:ext cx="134864" cy="134864"/>
            <a:chOff x="0" y="0"/>
            <a:chExt cx="134861" cy="1348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4874" cy="134874"/>
            </a:xfrm>
            <a:custGeom>
              <a:avLst/>
              <a:gdLst/>
              <a:ahLst/>
              <a:cxnLst/>
              <a:rect l="l" t="t" r="r" b="b"/>
              <a:pathLst>
                <a:path w="134874" h="134874">
                  <a:moveTo>
                    <a:pt x="134874" y="67437"/>
                  </a:moveTo>
                  <a:cubicBezTo>
                    <a:pt x="134874" y="71882"/>
                    <a:pt x="134493" y="76200"/>
                    <a:pt x="133604" y="80645"/>
                  </a:cubicBezTo>
                  <a:cubicBezTo>
                    <a:pt x="132715" y="85090"/>
                    <a:pt x="131445" y="89154"/>
                    <a:pt x="129794" y="93345"/>
                  </a:cubicBezTo>
                  <a:cubicBezTo>
                    <a:pt x="128143" y="97536"/>
                    <a:pt x="125984" y="101346"/>
                    <a:pt x="123571" y="105029"/>
                  </a:cubicBezTo>
                  <a:cubicBezTo>
                    <a:pt x="121158" y="108712"/>
                    <a:pt x="118364" y="112141"/>
                    <a:pt x="115189" y="115189"/>
                  </a:cubicBezTo>
                  <a:cubicBezTo>
                    <a:pt x="112014" y="118237"/>
                    <a:pt x="108712" y="121158"/>
                    <a:pt x="105029" y="123571"/>
                  </a:cubicBezTo>
                  <a:cubicBezTo>
                    <a:pt x="101346" y="125984"/>
                    <a:pt x="97409" y="128143"/>
                    <a:pt x="93345" y="129794"/>
                  </a:cubicBezTo>
                  <a:cubicBezTo>
                    <a:pt x="89281" y="131445"/>
                    <a:pt x="85090" y="132715"/>
                    <a:pt x="80645" y="133604"/>
                  </a:cubicBezTo>
                  <a:cubicBezTo>
                    <a:pt x="76200" y="134493"/>
                    <a:pt x="71882" y="134874"/>
                    <a:pt x="67437" y="134874"/>
                  </a:cubicBezTo>
                  <a:cubicBezTo>
                    <a:pt x="62992" y="134874"/>
                    <a:pt x="58674" y="134493"/>
                    <a:pt x="54229" y="133604"/>
                  </a:cubicBezTo>
                  <a:cubicBezTo>
                    <a:pt x="49784" y="132715"/>
                    <a:pt x="45720" y="131445"/>
                    <a:pt x="41529" y="129794"/>
                  </a:cubicBezTo>
                  <a:cubicBezTo>
                    <a:pt x="37338" y="128143"/>
                    <a:pt x="33528" y="125984"/>
                    <a:pt x="29845" y="123571"/>
                  </a:cubicBezTo>
                  <a:cubicBezTo>
                    <a:pt x="26162" y="121158"/>
                    <a:pt x="22733" y="118364"/>
                    <a:pt x="19685" y="115189"/>
                  </a:cubicBezTo>
                  <a:cubicBezTo>
                    <a:pt x="16637" y="112014"/>
                    <a:pt x="13716" y="108712"/>
                    <a:pt x="11303" y="105029"/>
                  </a:cubicBezTo>
                  <a:cubicBezTo>
                    <a:pt x="8890" y="101346"/>
                    <a:pt x="6731" y="97409"/>
                    <a:pt x="5080" y="93345"/>
                  </a:cubicBezTo>
                  <a:cubicBezTo>
                    <a:pt x="3429" y="89281"/>
                    <a:pt x="2159" y="85090"/>
                    <a:pt x="1270" y="80645"/>
                  </a:cubicBezTo>
                  <a:cubicBezTo>
                    <a:pt x="381" y="76200"/>
                    <a:pt x="0" y="71882"/>
                    <a:pt x="0" y="67437"/>
                  </a:cubicBezTo>
                  <a:cubicBezTo>
                    <a:pt x="0" y="62992"/>
                    <a:pt x="381" y="58674"/>
                    <a:pt x="1270" y="54229"/>
                  </a:cubicBezTo>
                  <a:cubicBezTo>
                    <a:pt x="2159" y="49784"/>
                    <a:pt x="3429" y="45720"/>
                    <a:pt x="5080" y="41529"/>
                  </a:cubicBezTo>
                  <a:cubicBezTo>
                    <a:pt x="6731" y="37338"/>
                    <a:pt x="8890" y="33528"/>
                    <a:pt x="11303" y="29845"/>
                  </a:cubicBezTo>
                  <a:cubicBezTo>
                    <a:pt x="13716" y="26162"/>
                    <a:pt x="16510" y="22733"/>
                    <a:pt x="19685" y="19685"/>
                  </a:cubicBezTo>
                  <a:cubicBezTo>
                    <a:pt x="22860" y="16637"/>
                    <a:pt x="26162" y="13716"/>
                    <a:pt x="29845" y="11303"/>
                  </a:cubicBezTo>
                  <a:cubicBezTo>
                    <a:pt x="33528" y="8890"/>
                    <a:pt x="37465" y="6731"/>
                    <a:pt x="41529" y="5080"/>
                  </a:cubicBezTo>
                  <a:cubicBezTo>
                    <a:pt x="45593" y="3429"/>
                    <a:pt x="49784" y="2159"/>
                    <a:pt x="54229" y="1270"/>
                  </a:cubicBezTo>
                  <a:cubicBezTo>
                    <a:pt x="58674" y="381"/>
                    <a:pt x="62992" y="0"/>
                    <a:pt x="67437" y="0"/>
                  </a:cubicBezTo>
                  <a:cubicBezTo>
                    <a:pt x="71882" y="0"/>
                    <a:pt x="76200" y="381"/>
                    <a:pt x="80645" y="1270"/>
                  </a:cubicBezTo>
                  <a:cubicBezTo>
                    <a:pt x="85090" y="2159"/>
                    <a:pt x="89154" y="3429"/>
                    <a:pt x="93345" y="5080"/>
                  </a:cubicBezTo>
                  <a:cubicBezTo>
                    <a:pt x="97536" y="6731"/>
                    <a:pt x="101346" y="8890"/>
                    <a:pt x="105029" y="11303"/>
                  </a:cubicBezTo>
                  <a:cubicBezTo>
                    <a:pt x="108712" y="13716"/>
                    <a:pt x="112141" y="16510"/>
                    <a:pt x="115189" y="19685"/>
                  </a:cubicBezTo>
                  <a:cubicBezTo>
                    <a:pt x="118237" y="22860"/>
                    <a:pt x="121158" y="26162"/>
                    <a:pt x="123571" y="29845"/>
                  </a:cubicBezTo>
                  <a:cubicBezTo>
                    <a:pt x="125984" y="33528"/>
                    <a:pt x="128143" y="37465"/>
                    <a:pt x="129794" y="41529"/>
                  </a:cubicBezTo>
                  <a:cubicBezTo>
                    <a:pt x="131445" y="45593"/>
                    <a:pt x="132715" y="49784"/>
                    <a:pt x="133604" y="54229"/>
                  </a:cubicBezTo>
                  <a:cubicBezTo>
                    <a:pt x="134493" y="58674"/>
                    <a:pt x="134874" y="62992"/>
                    <a:pt x="134874" y="67437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9548593" y="5500126"/>
            <a:ext cx="134864" cy="134864"/>
            <a:chOff x="0" y="0"/>
            <a:chExt cx="134861" cy="1348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4874" cy="134874"/>
            </a:xfrm>
            <a:custGeom>
              <a:avLst/>
              <a:gdLst/>
              <a:ahLst/>
              <a:cxnLst/>
              <a:rect l="l" t="t" r="r" b="b"/>
              <a:pathLst>
                <a:path w="134874" h="134874">
                  <a:moveTo>
                    <a:pt x="134874" y="67437"/>
                  </a:moveTo>
                  <a:cubicBezTo>
                    <a:pt x="134874" y="71882"/>
                    <a:pt x="134493" y="76200"/>
                    <a:pt x="133604" y="80645"/>
                  </a:cubicBezTo>
                  <a:cubicBezTo>
                    <a:pt x="132715" y="85090"/>
                    <a:pt x="131445" y="89154"/>
                    <a:pt x="129794" y="93345"/>
                  </a:cubicBezTo>
                  <a:cubicBezTo>
                    <a:pt x="128143" y="97536"/>
                    <a:pt x="125984" y="101346"/>
                    <a:pt x="123571" y="105029"/>
                  </a:cubicBezTo>
                  <a:cubicBezTo>
                    <a:pt x="121158" y="108712"/>
                    <a:pt x="118364" y="112141"/>
                    <a:pt x="115189" y="115189"/>
                  </a:cubicBezTo>
                  <a:cubicBezTo>
                    <a:pt x="112014" y="118237"/>
                    <a:pt x="108712" y="121158"/>
                    <a:pt x="105029" y="123571"/>
                  </a:cubicBezTo>
                  <a:cubicBezTo>
                    <a:pt x="101346" y="125984"/>
                    <a:pt x="97409" y="128143"/>
                    <a:pt x="93345" y="129794"/>
                  </a:cubicBezTo>
                  <a:cubicBezTo>
                    <a:pt x="89281" y="131445"/>
                    <a:pt x="85090" y="132715"/>
                    <a:pt x="80645" y="133604"/>
                  </a:cubicBezTo>
                  <a:cubicBezTo>
                    <a:pt x="76200" y="134493"/>
                    <a:pt x="71882" y="134874"/>
                    <a:pt x="67437" y="134874"/>
                  </a:cubicBezTo>
                  <a:cubicBezTo>
                    <a:pt x="62992" y="134874"/>
                    <a:pt x="58674" y="134493"/>
                    <a:pt x="54229" y="133604"/>
                  </a:cubicBezTo>
                  <a:cubicBezTo>
                    <a:pt x="49784" y="132715"/>
                    <a:pt x="45720" y="131445"/>
                    <a:pt x="41529" y="129794"/>
                  </a:cubicBezTo>
                  <a:cubicBezTo>
                    <a:pt x="37338" y="128143"/>
                    <a:pt x="33528" y="125984"/>
                    <a:pt x="29845" y="123571"/>
                  </a:cubicBezTo>
                  <a:cubicBezTo>
                    <a:pt x="26162" y="121158"/>
                    <a:pt x="22733" y="118364"/>
                    <a:pt x="19685" y="115189"/>
                  </a:cubicBezTo>
                  <a:cubicBezTo>
                    <a:pt x="16637" y="112014"/>
                    <a:pt x="13716" y="108712"/>
                    <a:pt x="11303" y="105029"/>
                  </a:cubicBezTo>
                  <a:cubicBezTo>
                    <a:pt x="8890" y="101346"/>
                    <a:pt x="6731" y="97409"/>
                    <a:pt x="5080" y="93345"/>
                  </a:cubicBezTo>
                  <a:cubicBezTo>
                    <a:pt x="3429" y="89281"/>
                    <a:pt x="2159" y="85090"/>
                    <a:pt x="1270" y="80645"/>
                  </a:cubicBezTo>
                  <a:cubicBezTo>
                    <a:pt x="381" y="76200"/>
                    <a:pt x="0" y="71882"/>
                    <a:pt x="0" y="67437"/>
                  </a:cubicBezTo>
                  <a:cubicBezTo>
                    <a:pt x="0" y="62992"/>
                    <a:pt x="381" y="58674"/>
                    <a:pt x="1270" y="54229"/>
                  </a:cubicBezTo>
                  <a:cubicBezTo>
                    <a:pt x="2159" y="49784"/>
                    <a:pt x="3429" y="45720"/>
                    <a:pt x="5080" y="41529"/>
                  </a:cubicBezTo>
                  <a:cubicBezTo>
                    <a:pt x="6731" y="37338"/>
                    <a:pt x="8890" y="33528"/>
                    <a:pt x="11303" y="29845"/>
                  </a:cubicBezTo>
                  <a:cubicBezTo>
                    <a:pt x="13716" y="26162"/>
                    <a:pt x="16510" y="22733"/>
                    <a:pt x="19685" y="19685"/>
                  </a:cubicBezTo>
                  <a:cubicBezTo>
                    <a:pt x="22860" y="16637"/>
                    <a:pt x="26162" y="13716"/>
                    <a:pt x="29845" y="11303"/>
                  </a:cubicBezTo>
                  <a:cubicBezTo>
                    <a:pt x="33528" y="8890"/>
                    <a:pt x="37465" y="6731"/>
                    <a:pt x="41529" y="5080"/>
                  </a:cubicBezTo>
                  <a:cubicBezTo>
                    <a:pt x="45593" y="3429"/>
                    <a:pt x="49784" y="2159"/>
                    <a:pt x="54229" y="1270"/>
                  </a:cubicBezTo>
                  <a:cubicBezTo>
                    <a:pt x="58674" y="381"/>
                    <a:pt x="62992" y="0"/>
                    <a:pt x="67437" y="0"/>
                  </a:cubicBezTo>
                  <a:cubicBezTo>
                    <a:pt x="71882" y="0"/>
                    <a:pt x="76200" y="381"/>
                    <a:pt x="80645" y="1270"/>
                  </a:cubicBezTo>
                  <a:cubicBezTo>
                    <a:pt x="85090" y="2159"/>
                    <a:pt x="89154" y="3429"/>
                    <a:pt x="93345" y="5080"/>
                  </a:cubicBezTo>
                  <a:cubicBezTo>
                    <a:pt x="97536" y="6731"/>
                    <a:pt x="101346" y="8890"/>
                    <a:pt x="105029" y="11303"/>
                  </a:cubicBezTo>
                  <a:cubicBezTo>
                    <a:pt x="108712" y="13716"/>
                    <a:pt x="112141" y="16510"/>
                    <a:pt x="115189" y="19685"/>
                  </a:cubicBezTo>
                  <a:cubicBezTo>
                    <a:pt x="118237" y="22860"/>
                    <a:pt x="121158" y="26162"/>
                    <a:pt x="123571" y="29845"/>
                  </a:cubicBezTo>
                  <a:cubicBezTo>
                    <a:pt x="125984" y="33528"/>
                    <a:pt x="128143" y="37465"/>
                    <a:pt x="129794" y="41529"/>
                  </a:cubicBezTo>
                  <a:cubicBezTo>
                    <a:pt x="131445" y="45593"/>
                    <a:pt x="132715" y="49784"/>
                    <a:pt x="133604" y="54229"/>
                  </a:cubicBezTo>
                  <a:cubicBezTo>
                    <a:pt x="134493" y="58674"/>
                    <a:pt x="134874" y="62992"/>
                    <a:pt x="134874" y="67437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9548593" y="6107020"/>
            <a:ext cx="134864" cy="134864"/>
            <a:chOff x="0" y="0"/>
            <a:chExt cx="134861" cy="13486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4874" cy="134874"/>
            </a:xfrm>
            <a:custGeom>
              <a:avLst/>
              <a:gdLst/>
              <a:ahLst/>
              <a:cxnLst/>
              <a:rect l="l" t="t" r="r" b="b"/>
              <a:pathLst>
                <a:path w="134874" h="134874">
                  <a:moveTo>
                    <a:pt x="134874" y="67437"/>
                  </a:moveTo>
                  <a:cubicBezTo>
                    <a:pt x="134874" y="71882"/>
                    <a:pt x="134493" y="76200"/>
                    <a:pt x="133604" y="80645"/>
                  </a:cubicBezTo>
                  <a:cubicBezTo>
                    <a:pt x="132715" y="85090"/>
                    <a:pt x="131445" y="89154"/>
                    <a:pt x="129794" y="93345"/>
                  </a:cubicBezTo>
                  <a:cubicBezTo>
                    <a:pt x="128143" y="97536"/>
                    <a:pt x="125984" y="101346"/>
                    <a:pt x="123571" y="105029"/>
                  </a:cubicBezTo>
                  <a:cubicBezTo>
                    <a:pt x="121158" y="108712"/>
                    <a:pt x="118364" y="112141"/>
                    <a:pt x="115189" y="115189"/>
                  </a:cubicBezTo>
                  <a:cubicBezTo>
                    <a:pt x="112014" y="118237"/>
                    <a:pt x="108712" y="121158"/>
                    <a:pt x="105029" y="123571"/>
                  </a:cubicBezTo>
                  <a:cubicBezTo>
                    <a:pt x="101346" y="125984"/>
                    <a:pt x="97409" y="128143"/>
                    <a:pt x="93345" y="129794"/>
                  </a:cubicBezTo>
                  <a:cubicBezTo>
                    <a:pt x="89281" y="131445"/>
                    <a:pt x="85090" y="132715"/>
                    <a:pt x="80645" y="133604"/>
                  </a:cubicBezTo>
                  <a:cubicBezTo>
                    <a:pt x="76200" y="134493"/>
                    <a:pt x="71882" y="134874"/>
                    <a:pt x="67437" y="134874"/>
                  </a:cubicBezTo>
                  <a:cubicBezTo>
                    <a:pt x="62992" y="134874"/>
                    <a:pt x="58674" y="134493"/>
                    <a:pt x="54229" y="133604"/>
                  </a:cubicBezTo>
                  <a:cubicBezTo>
                    <a:pt x="49784" y="132715"/>
                    <a:pt x="45720" y="131445"/>
                    <a:pt x="41529" y="129794"/>
                  </a:cubicBezTo>
                  <a:cubicBezTo>
                    <a:pt x="37338" y="128143"/>
                    <a:pt x="33528" y="125984"/>
                    <a:pt x="29845" y="123571"/>
                  </a:cubicBezTo>
                  <a:cubicBezTo>
                    <a:pt x="26162" y="121158"/>
                    <a:pt x="22733" y="118364"/>
                    <a:pt x="19685" y="115189"/>
                  </a:cubicBezTo>
                  <a:cubicBezTo>
                    <a:pt x="16637" y="112014"/>
                    <a:pt x="13716" y="108712"/>
                    <a:pt x="11303" y="105029"/>
                  </a:cubicBezTo>
                  <a:cubicBezTo>
                    <a:pt x="8890" y="101346"/>
                    <a:pt x="6731" y="97409"/>
                    <a:pt x="5080" y="93345"/>
                  </a:cubicBezTo>
                  <a:cubicBezTo>
                    <a:pt x="3429" y="89281"/>
                    <a:pt x="2159" y="85090"/>
                    <a:pt x="1270" y="80645"/>
                  </a:cubicBezTo>
                  <a:cubicBezTo>
                    <a:pt x="381" y="76200"/>
                    <a:pt x="0" y="71882"/>
                    <a:pt x="0" y="67437"/>
                  </a:cubicBezTo>
                  <a:cubicBezTo>
                    <a:pt x="0" y="62992"/>
                    <a:pt x="381" y="58674"/>
                    <a:pt x="1270" y="54229"/>
                  </a:cubicBezTo>
                  <a:cubicBezTo>
                    <a:pt x="2159" y="49784"/>
                    <a:pt x="3429" y="45720"/>
                    <a:pt x="5080" y="41529"/>
                  </a:cubicBezTo>
                  <a:cubicBezTo>
                    <a:pt x="6731" y="37338"/>
                    <a:pt x="8890" y="33528"/>
                    <a:pt x="11303" y="29845"/>
                  </a:cubicBezTo>
                  <a:cubicBezTo>
                    <a:pt x="13716" y="26162"/>
                    <a:pt x="16510" y="22733"/>
                    <a:pt x="19685" y="19685"/>
                  </a:cubicBezTo>
                  <a:cubicBezTo>
                    <a:pt x="22860" y="16637"/>
                    <a:pt x="26162" y="13716"/>
                    <a:pt x="29845" y="11303"/>
                  </a:cubicBezTo>
                  <a:cubicBezTo>
                    <a:pt x="33528" y="8890"/>
                    <a:pt x="37465" y="6731"/>
                    <a:pt x="41529" y="5080"/>
                  </a:cubicBezTo>
                  <a:cubicBezTo>
                    <a:pt x="45593" y="3429"/>
                    <a:pt x="49784" y="2159"/>
                    <a:pt x="54229" y="1270"/>
                  </a:cubicBezTo>
                  <a:cubicBezTo>
                    <a:pt x="58674" y="381"/>
                    <a:pt x="62992" y="0"/>
                    <a:pt x="67437" y="0"/>
                  </a:cubicBezTo>
                  <a:cubicBezTo>
                    <a:pt x="71882" y="0"/>
                    <a:pt x="76200" y="381"/>
                    <a:pt x="80645" y="1270"/>
                  </a:cubicBezTo>
                  <a:cubicBezTo>
                    <a:pt x="85090" y="2159"/>
                    <a:pt x="89154" y="3429"/>
                    <a:pt x="93345" y="5080"/>
                  </a:cubicBezTo>
                  <a:cubicBezTo>
                    <a:pt x="97536" y="6731"/>
                    <a:pt x="101346" y="8890"/>
                    <a:pt x="105029" y="11303"/>
                  </a:cubicBezTo>
                  <a:cubicBezTo>
                    <a:pt x="108712" y="13716"/>
                    <a:pt x="112141" y="16510"/>
                    <a:pt x="115189" y="19685"/>
                  </a:cubicBezTo>
                  <a:cubicBezTo>
                    <a:pt x="118237" y="22860"/>
                    <a:pt x="121158" y="26162"/>
                    <a:pt x="123571" y="29845"/>
                  </a:cubicBezTo>
                  <a:cubicBezTo>
                    <a:pt x="125984" y="33528"/>
                    <a:pt x="128143" y="37465"/>
                    <a:pt x="129794" y="41529"/>
                  </a:cubicBezTo>
                  <a:cubicBezTo>
                    <a:pt x="131445" y="45593"/>
                    <a:pt x="132715" y="49784"/>
                    <a:pt x="133604" y="54229"/>
                  </a:cubicBezTo>
                  <a:cubicBezTo>
                    <a:pt x="134493" y="58674"/>
                    <a:pt x="134874" y="62992"/>
                    <a:pt x="134874" y="67437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9548593" y="6713906"/>
            <a:ext cx="134864" cy="134864"/>
            <a:chOff x="0" y="0"/>
            <a:chExt cx="134861" cy="13486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4874" cy="134874"/>
            </a:xfrm>
            <a:custGeom>
              <a:avLst/>
              <a:gdLst/>
              <a:ahLst/>
              <a:cxnLst/>
              <a:rect l="l" t="t" r="r" b="b"/>
              <a:pathLst>
                <a:path w="134874" h="134874">
                  <a:moveTo>
                    <a:pt x="134874" y="67437"/>
                  </a:moveTo>
                  <a:cubicBezTo>
                    <a:pt x="134874" y="71882"/>
                    <a:pt x="134493" y="76200"/>
                    <a:pt x="133604" y="80645"/>
                  </a:cubicBezTo>
                  <a:cubicBezTo>
                    <a:pt x="132715" y="85090"/>
                    <a:pt x="131445" y="89154"/>
                    <a:pt x="129794" y="93345"/>
                  </a:cubicBezTo>
                  <a:cubicBezTo>
                    <a:pt x="128143" y="97536"/>
                    <a:pt x="125984" y="101346"/>
                    <a:pt x="123571" y="105029"/>
                  </a:cubicBezTo>
                  <a:cubicBezTo>
                    <a:pt x="121158" y="108712"/>
                    <a:pt x="118364" y="112141"/>
                    <a:pt x="115189" y="115189"/>
                  </a:cubicBezTo>
                  <a:cubicBezTo>
                    <a:pt x="112014" y="118237"/>
                    <a:pt x="108712" y="121158"/>
                    <a:pt x="105029" y="123571"/>
                  </a:cubicBezTo>
                  <a:cubicBezTo>
                    <a:pt x="101346" y="125984"/>
                    <a:pt x="97409" y="128143"/>
                    <a:pt x="93345" y="129794"/>
                  </a:cubicBezTo>
                  <a:cubicBezTo>
                    <a:pt x="89281" y="131445"/>
                    <a:pt x="85090" y="132715"/>
                    <a:pt x="80645" y="133604"/>
                  </a:cubicBezTo>
                  <a:cubicBezTo>
                    <a:pt x="76200" y="134493"/>
                    <a:pt x="71882" y="134874"/>
                    <a:pt x="67437" y="134874"/>
                  </a:cubicBezTo>
                  <a:cubicBezTo>
                    <a:pt x="62992" y="134874"/>
                    <a:pt x="58674" y="134493"/>
                    <a:pt x="54229" y="133604"/>
                  </a:cubicBezTo>
                  <a:cubicBezTo>
                    <a:pt x="49784" y="132715"/>
                    <a:pt x="45720" y="131445"/>
                    <a:pt x="41529" y="129794"/>
                  </a:cubicBezTo>
                  <a:cubicBezTo>
                    <a:pt x="37338" y="128143"/>
                    <a:pt x="33528" y="125984"/>
                    <a:pt x="29845" y="123571"/>
                  </a:cubicBezTo>
                  <a:cubicBezTo>
                    <a:pt x="26162" y="121158"/>
                    <a:pt x="22733" y="118364"/>
                    <a:pt x="19685" y="115189"/>
                  </a:cubicBezTo>
                  <a:cubicBezTo>
                    <a:pt x="16637" y="112014"/>
                    <a:pt x="13716" y="108712"/>
                    <a:pt x="11303" y="105029"/>
                  </a:cubicBezTo>
                  <a:cubicBezTo>
                    <a:pt x="8890" y="101346"/>
                    <a:pt x="6731" y="97409"/>
                    <a:pt x="5080" y="93345"/>
                  </a:cubicBezTo>
                  <a:cubicBezTo>
                    <a:pt x="3429" y="89281"/>
                    <a:pt x="2159" y="85090"/>
                    <a:pt x="1270" y="80645"/>
                  </a:cubicBezTo>
                  <a:cubicBezTo>
                    <a:pt x="381" y="76200"/>
                    <a:pt x="0" y="71882"/>
                    <a:pt x="0" y="67437"/>
                  </a:cubicBezTo>
                  <a:cubicBezTo>
                    <a:pt x="0" y="62992"/>
                    <a:pt x="381" y="58674"/>
                    <a:pt x="1270" y="54229"/>
                  </a:cubicBezTo>
                  <a:cubicBezTo>
                    <a:pt x="2159" y="49784"/>
                    <a:pt x="3429" y="45720"/>
                    <a:pt x="5080" y="41529"/>
                  </a:cubicBezTo>
                  <a:cubicBezTo>
                    <a:pt x="6731" y="37338"/>
                    <a:pt x="8890" y="33528"/>
                    <a:pt x="11303" y="29845"/>
                  </a:cubicBezTo>
                  <a:cubicBezTo>
                    <a:pt x="13716" y="26162"/>
                    <a:pt x="16510" y="22733"/>
                    <a:pt x="19685" y="19685"/>
                  </a:cubicBezTo>
                  <a:cubicBezTo>
                    <a:pt x="22860" y="16637"/>
                    <a:pt x="26162" y="13716"/>
                    <a:pt x="29845" y="11303"/>
                  </a:cubicBezTo>
                  <a:cubicBezTo>
                    <a:pt x="33528" y="8890"/>
                    <a:pt x="37465" y="6731"/>
                    <a:pt x="41529" y="5080"/>
                  </a:cubicBezTo>
                  <a:cubicBezTo>
                    <a:pt x="45593" y="3429"/>
                    <a:pt x="49784" y="2159"/>
                    <a:pt x="54229" y="1270"/>
                  </a:cubicBezTo>
                  <a:cubicBezTo>
                    <a:pt x="58674" y="381"/>
                    <a:pt x="62992" y="0"/>
                    <a:pt x="67437" y="0"/>
                  </a:cubicBezTo>
                  <a:cubicBezTo>
                    <a:pt x="71882" y="0"/>
                    <a:pt x="76200" y="381"/>
                    <a:pt x="80645" y="1270"/>
                  </a:cubicBezTo>
                  <a:cubicBezTo>
                    <a:pt x="85090" y="2159"/>
                    <a:pt x="89154" y="3429"/>
                    <a:pt x="93345" y="5080"/>
                  </a:cubicBezTo>
                  <a:cubicBezTo>
                    <a:pt x="97536" y="6731"/>
                    <a:pt x="101346" y="8890"/>
                    <a:pt x="105029" y="11303"/>
                  </a:cubicBezTo>
                  <a:cubicBezTo>
                    <a:pt x="108712" y="13716"/>
                    <a:pt x="112141" y="16510"/>
                    <a:pt x="115189" y="19685"/>
                  </a:cubicBezTo>
                  <a:cubicBezTo>
                    <a:pt x="118237" y="22860"/>
                    <a:pt x="121158" y="26162"/>
                    <a:pt x="123571" y="29845"/>
                  </a:cubicBezTo>
                  <a:cubicBezTo>
                    <a:pt x="125984" y="33528"/>
                    <a:pt x="128143" y="37465"/>
                    <a:pt x="129794" y="41529"/>
                  </a:cubicBezTo>
                  <a:cubicBezTo>
                    <a:pt x="131445" y="45593"/>
                    <a:pt x="132715" y="49784"/>
                    <a:pt x="133604" y="54229"/>
                  </a:cubicBezTo>
                  <a:cubicBezTo>
                    <a:pt x="134493" y="58674"/>
                    <a:pt x="134874" y="62992"/>
                    <a:pt x="134874" y="67437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9548593" y="7320801"/>
            <a:ext cx="134864" cy="134864"/>
            <a:chOff x="0" y="0"/>
            <a:chExt cx="134861" cy="13486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4874" cy="134874"/>
            </a:xfrm>
            <a:custGeom>
              <a:avLst/>
              <a:gdLst/>
              <a:ahLst/>
              <a:cxnLst/>
              <a:rect l="l" t="t" r="r" b="b"/>
              <a:pathLst>
                <a:path w="134874" h="134874">
                  <a:moveTo>
                    <a:pt x="134874" y="67437"/>
                  </a:moveTo>
                  <a:cubicBezTo>
                    <a:pt x="134874" y="71882"/>
                    <a:pt x="134493" y="76200"/>
                    <a:pt x="133604" y="80645"/>
                  </a:cubicBezTo>
                  <a:cubicBezTo>
                    <a:pt x="132715" y="85090"/>
                    <a:pt x="131445" y="89154"/>
                    <a:pt x="129794" y="93345"/>
                  </a:cubicBezTo>
                  <a:cubicBezTo>
                    <a:pt x="128143" y="97536"/>
                    <a:pt x="125984" y="101346"/>
                    <a:pt x="123571" y="105029"/>
                  </a:cubicBezTo>
                  <a:cubicBezTo>
                    <a:pt x="121158" y="108712"/>
                    <a:pt x="118364" y="112141"/>
                    <a:pt x="115189" y="115189"/>
                  </a:cubicBezTo>
                  <a:cubicBezTo>
                    <a:pt x="112014" y="118237"/>
                    <a:pt x="108712" y="121158"/>
                    <a:pt x="105029" y="123571"/>
                  </a:cubicBezTo>
                  <a:cubicBezTo>
                    <a:pt x="101346" y="125984"/>
                    <a:pt x="97409" y="128143"/>
                    <a:pt x="93345" y="129794"/>
                  </a:cubicBezTo>
                  <a:cubicBezTo>
                    <a:pt x="89281" y="131445"/>
                    <a:pt x="85090" y="132715"/>
                    <a:pt x="80645" y="133604"/>
                  </a:cubicBezTo>
                  <a:cubicBezTo>
                    <a:pt x="76200" y="134493"/>
                    <a:pt x="71882" y="134874"/>
                    <a:pt x="67437" y="134874"/>
                  </a:cubicBezTo>
                  <a:cubicBezTo>
                    <a:pt x="62992" y="134874"/>
                    <a:pt x="58674" y="134493"/>
                    <a:pt x="54229" y="133604"/>
                  </a:cubicBezTo>
                  <a:cubicBezTo>
                    <a:pt x="49784" y="132715"/>
                    <a:pt x="45720" y="131445"/>
                    <a:pt x="41529" y="129794"/>
                  </a:cubicBezTo>
                  <a:cubicBezTo>
                    <a:pt x="37338" y="128143"/>
                    <a:pt x="33528" y="125984"/>
                    <a:pt x="29845" y="123571"/>
                  </a:cubicBezTo>
                  <a:cubicBezTo>
                    <a:pt x="26162" y="121158"/>
                    <a:pt x="22733" y="118364"/>
                    <a:pt x="19685" y="115189"/>
                  </a:cubicBezTo>
                  <a:cubicBezTo>
                    <a:pt x="16637" y="112014"/>
                    <a:pt x="13716" y="108712"/>
                    <a:pt x="11303" y="105029"/>
                  </a:cubicBezTo>
                  <a:cubicBezTo>
                    <a:pt x="8890" y="101346"/>
                    <a:pt x="6731" y="97409"/>
                    <a:pt x="5080" y="93345"/>
                  </a:cubicBezTo>
                  <a:cubicBezTo>
                    <a:pt x="3429" y="89281"/>
                    <a:pt x="2159" y="85090"/>
                    <a:pt x="1270" y="80645"/>
                  </a:cubicBezTo>
                  <a:cubicBezTo>
                    <a:pt x="381" y="76200"/>
                    <a:pt x="0" y="71882"/>
                    <a:pt x="0" y="67437"/>
                  </a:cubicBezTo>
                  <a:cubicBezTo>
                    <a:pt x="0" y="62992"/>
                    <a:pt x="381" y="58674"/>
                    <a:pt x="1270" y="54229"/>
                  </a:cubicBezTo>
                  <a:cubicBezTo>
                    <a:pt x="2159" y="49784"/>
                    <a:pt x="3429" y="45720"/>
                    <a:pt x="5080" y="41529"/>
                  </a:cubicBezTo>
                  <a:cubicBezTo>
                    <a:pt x="6731" y="37338"/>
                    <a:pt x="8890" y="33528"/>
                    <a:pt x="11303" y="29845"/>
                  </a:cubicBezTo>
                  <a:cubicBezTo>
                    <a:pt x="13716" y="26162"/>
                    <a:pt x="16510" y="22733"/>
                    <a:pt x="19685" y="19685"/>
                  </a:cubicBezTo>
                  <a:cubicBezTo>
                    <a:pt x="22860" y="16637"/>
                    <a:pt x="26162" y="13716"/>
                    <a:pt x="29845" y="11303"/>
                  </a:cubicBezTo>
                  <a:cubicBezTo>
                    <a:pt x="33528" y="8890"/>
                    <a:pt x="37465" y="6731"/>
                    <a:pt x="41529" y="5080"/>
                  </a:cubicBezTo>
                  <a:cubicBezTo>
                    <a:pt x="45593" y="3429"/>
                    <a:pt x="49784" y="2159"/>
                    <a:pt x="54229" y="1270"/>
                  </a:cubicBezTo>
                  <a:cubicBezTo>
                    <a:pt x="58674" y="381"/>
                    <a:pt x="62992" y="0"/>
                    <a:pt x="67437" y="0"/>
                  </a:cubicBezTo>
                  <a:cubicBezTo>
                    <a:pt x="71882" y="0"/>
                    <a:pt x="76200" y="381"/>
                    <a:pt x="80645" y="1270"/>
                  </a:cubicBezTo>
                  <a:cubicBezTo>
                    <a:pt x="85090" y="2159"/>
                    <a:pt x="89154" y="3429"/>
                    <a:pt x="93345" y="5080"/>
                  </a:cubicBezTo>
                  <a:cubicBezTo>
                    <a:pt x="97536" y="6731"/>
                    <a:pt x="101346" y="8890"/>
                    <a:pt x="105029" y="11303"/>
                  </a:cubicBezTo>
                  <a:cubicBezTo>
                    <a:pt x="108712" y="13716"/>
                    <a:pt x="112141" y="16510"/>
                    <a:pt x="115189" y="19685"/>
                  </a:cubicBezTo>
                  <a:cubicBezTo>
                    <a:pt x="118237" y="22860"/>
                    <a:pt x="121158" y="26162"/>
                    <a:pt x="123571" y="29845"/>
                  </a:cubicBezTo>
                  <a:cubicBezTo>
                    <a:pt x="125984" y="33528"/>
                    <a:pt x="128143" y="37465"/>
                    <a:pt x="129794" y="41529"/>
                  </a:cubicBezTo>
                  <a:cubicBezTo>
                    <a:pt x="131445" y="45593"/>
                    <a:pt x="132715" y="49784"/>
                    <a:pt x="133604" y="54229"/>
                  </a:cubicBezTo>
                  <a:cubicBezTo>
                    <a:pt x="134493" y="58674"/>
                    <a:pt x="134874" y="62992"/>
                    <a:pt x="134874" y="67437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9548593" y="7927696"/>
            <a:ext cx="134864" cy="134864"/>
            <a:chOff x="0" y="0"/>
            <a:chExt cx="134861" cy="13486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4874" cy="134874"/>
            </a:xfrm>
            <a:custGeom>
              <a:avLst/>
              <a:gdLst/>
              <a:ahLst/>
              <a:cxnLst/>
              <a:rect l="l" t="t" r="r" b="b"/>
              <a:pathLst>
                <a:path w="134874" h="134874">
                  <a:moveTo>
                    <a:pt x="134874" y="67437"/>
                  </a:moveTo>
                  <a:cubicBezTo>
                    <a:pt x="134874" y="71882"/>
                    <a:pt x="134493" y="76200"/>
                    <a:pt x="133604" y="80645"/>
                  </a:cubicBezTo>
                  <a:cubicBezTo>
                    <a:pt x="132715" y="85090"/>
                    <a:pt x="131445" y="89154"/>
                    <a:pt x="129794" y="93345"/>
                  </a:cubicBezTo>
                  <a:cubicBezTo>
                    <a:pt x="128143" y="97536"/>
                    <a:pt x="125984" y="101346"/>
                    <a:pt x="123571" y="105029"/>
                  </a:cubicBezTo>
                  <a:cubicBezTo>
                    <a:pt x="121158" y="108712"/>
                    <a:pt x="118364" y="112141"/>
                    <a:pt x="115189" y="115189"/>
                  </a:cubicBezTo>
                  <a:cubicBezTo>
                    <a:pt x="112014" y="118237"/>
                    <a:pt x="108712" y="121158"/>
                    <a:pt x="105029" y="123571"/>
                  </a:cubicBezTo>
                  <a:cubicBezTo>
                    <a:pt x="101346" y="125984"/>
                    <a:pt x="97409" y="128143"/>
                    <a:pt x="93345" y="129794"/>
                  </a:cubicBezTo>
                  <a:cubicBezTo>
                    <a:pt x="89281" y="131445"/>
                    <a:pt x="85090" y="132715"/>
                    <a:pt x="80645" y="133604"/>
                  </a:cubicBezTo>
                  <a:cubicBezTo>
                    <a:pt x="76200" y="134493"/>
                    <a:pt x="71882" y="134874"/>
                    <a:pt x="67437" y="134874"/>
                  </a:cubicBezTo>
                  <a:cubicBezTo>
                    <a:pt x="62992" y="134874"/>
                    <a:pt x="58674" y="134493"/>
                    <a:pt x="54229" y="133604"/>
                  </a:cubicBezTo>
                  <a:cubicBezTo>
                    <a:pt x="49784" y="132715"/>
                    <a:pt x="45720" y="131445"/>
                    <a:pt x="41529" y="129794"/>
                  </a:cubicBezTo>
                  <a:cubicBezTo>
                    <a:pt x="37338" y="128143"/>
                    <a:pt x="33528" y="125984"/>
                    <a:pt x="29845" y="123571"/>
                  </a:cubicBezTo>
                  <a:cubicBezTo>
                    <a:pt x="26162" y="121158"/>
                    <a:pt x="22733" y="118364"/>
                    <a:pt x="19685" y="115189"/>
                  </a:cubicBezTo>
                  <a:cubicBezTo>
                    <a:pt x="16637" y="112014"/>
                    <a:pt x="13716" y="108712"/>
                    <a:pt x="11303" y="105029"/>
                  </a:cubicBezTo>
                  <a:cubicBezTo>
                    <a:pt x="8890" y="101346"/>
                    <a:pt x="6731" y="97409"/>
                    <a:pt x="5080" y="93345"/>
                  </a:cubicBezTo>
                  <a:cubicBezTo>
                    <a:pt x="3429" y="89281"/>
                    <a:pt x="2159" y="85090"/>
                    <a:pt x="1270" y="80645"/>
                  </a:cubicBezTo>
                  <a:cubicBezTo>
                    <a:pt x="381" y="76200"/>
                    <a:pt x="0" y="71882"/>
                    <a:pt x="0" y="67437"/>
                  </a:cubicBezTo>
                  <a:cubicBezTo>
                    <a:pt x="0" y="62992"/>
                    <a:pt x="381" y="58674"/>
                    <a:pt x="1270" y="54229"/>
                  </a:cubicBezTo>
                  <a:cubicBezTo>
                    <a:pt x="2159" y="49784"/>
                    <a:pt x="3429" y="45720"/>
                    <a:pt x="5080" y="41529"/>
                  </a:cubicBezTo>
                  <a:cubicBezTo>
                    <a:pt x="6731" y="37338"/>
                    <a:pt x="8890" y="33528"/>
                    <a:pt x="11303" y="29845"/>
                  </a:cubicBezTo>
                  <a:cubicBezTo>
                    <a:pt x="13716" y="26162"/>
                    <a:pt x="16510" y="22733"/>
                    <a:pt x="19685" y="19685"/>
                  </a:cubicBezTo>
                  <a:cubicBezTo>
                    <a:pt x="22860" y="16637"/>
                    <a:pt x="26162" y="13716"/>
                    <a:pt x="29845" y="11303"/>
                  </a:cubicBezTo>
                  <a:cubicBezTo>
                    <a:pt x="33528" y="8890"/>
                    <a:pt x="37465" y="6731"/>
                    <a:pt x="41529" y="5080"/>
                  </a:cubicBezTo>
                  <a:cubicBezTo>
                    <a:pt x="45593" y="3429"/>
                    <a:pt x="49784" y="2159"/>
                    <a:pt x="54229" y="1270"/>
                  </a:cubicBezTo>
                  <a:cubicBezTo>
                    <a:pt x="58674" y="381"/>
                    <a:pt x="62992" y="0"/>
                    <a:pt x="67437" y="0"/>
                  </a:cubicBezTo>
                  <a:cubicBezTo>
                    <a:pt x="71882" y="0"/>
                    <a:pt x="76200" y="381"/>
                    <a:pt x="80645" y="1270"/>
                  </a:cubicBezTo>
                  <a:cubicBezTo>
                    <a:pt x="85090" y="2159"/>
                    <a:pt x="89154" y="3429"/>
                    <a:pt x="93345" y="5080"/>
                  </a:cubicBezTo>
                  <a:cubicBezTo>
                    <a:pt x="97536" y="6731"/>
                    <a:pt x="101346" y="8890"/>
                    <a:pt x="105029" y="11303"/>
                  </a:cubicBezTo>
                  <a:cubicBezTo>
                    <a:pt x="108712" y="13716"/>
                    <a:pt x="112141" y="16510"/>
                    <a:pt x="115189" y="19685"/>
                  </a:cubicBezTo>
                  <a:cubicBezTo>
                    <a:pt x="118237" y="22860"/>
                    <a:pt x="121158" y="26162"/>
                    <a:pt x="123571" y="29845"/>
                  </a:cubicBezTo>
                  <a:cubicBezTo>
                    <a:pt x="125984" y="33528"/>
                    <a:pt x="128143" y="37465"/>
                    <a:pt x="129794" y="41529"/>
                  </a:cubicBezTo>
                  <a:cubicBezTo>
                    <a:pt x="131445" y="45593"/>
                    <a:pt x="132715" y="49784"/>
                    <a:pt x="133604" y="54229"/>
                  </a:cubicBezTo>
                  <a:cubicBezTo>
                    <a:pt x="134493" y="58674"/>
                    <a:pt x="134874" y="62992"/>
                    <a:pt x="134874" y="67437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9548593" y="8534581"/>
            <a:ext cx="134864" cy="134864"/>
            <a:chOff x="0" y="0"/>
            <a:chExt cx="134861" cy="13486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4874" cy="134874"/>
            </a:xfrm>
            <a:custGeom>
              <a:avLst/>
              <a:gdLst/>
              <a:ahLst/>
              <a:cxnLst/>
              <a:rect l="l" t="t" r="r" b="b"/>
              <a:pathLst>
                <a:path w="134874" h="134874">
                  <a:moveTo>
                    <a:pt x="134874" y="67437"/>
                  </a:moveTo>
                  <a:cubicBezTo>
                    <a:pt x="134874" y="71882"/>
                    <a:pt x="134493" y="76200"/>
                    <a:pt x="133604" y="80645"/>
                  </a:cubicBezTo>
                  <a:cubicBezTo>
                    <a:pt x="132715" y="85090"/>
                    <a:pt x="131445" y="89154"/>
                    <a:pt x="129794" y="93345"/>
                  </a:cubicBezTo>
                  <a:cubicBezTo>
                    <a:pt x="128143" y="97536"/>
                    <a:pt x="125984" y="101346"/>
                    <a:pt x="123571" y="105029"/>
                  </a:cubicBezTo>
                  <a:cubicBezTo>
                    <a:pt x="121158" y="108712"/>
                    <a:pt x="118364" y="112141"/>
                    <a:pt x="115189" y="115189"/>
                  </a:cubicBezTo>
                  <a:cubicBezTo>
                    <a:pt x="112014" y="118237"/>
                    <a:pt x="108712" y="121158"/>
                    <a:pt x="105029" y="123571"/>
                  </a:cubicBezTo>
                  <a:cubicBezTo>
                    <a:pt x="101346" y="125984"/>
                    <a:pt x="97409" y="128143"/>
                    <a:pt x="93345" y="129794"/>
                  </a:cubicBezTo>
                  <a:cubicBezTo>
                    <a:pt x="89281" y="131445"/>
                    <a:pt x="85090" y="132715"/>
                    <a:pt x="80645" y="133604"/>
                  </a:cubicBezTo>
                  <a:cubicBezTo>
                    <a:pt x="76200" y="134493"/>
                    <a:pt x="71882" y="134874"/>
                    <a:pt x="67437" y="134874"/>
                  </a:cubicBezTo>
                  <a:cubicBezTo>
                    <a:pt x="62992" y="134874"/>
                    <a:pt x="58674" y="134493"/>
                    <a:pt x="54229" y="133604"/>
                  </a:cubicBezTo>
                  <a:cubicBezTo>
                    <a:pt x="49784" y="132715"/>
                    <a:pt x="45720" y="131445"/>
                    <a:pt x="41529" y="129794"/>
                  </a:cubicBezTo>
                  <a:cubicBezTo>
                    <a:pt x="37338" y="128143"/>
                    <a:pt x="33528" y="125984"/>
                    <a:pt x="29845" y="123571"/>
                  </a:cubicBezTo>
                  <a:cubicBezTo>
                    <a:pt x="26162" y="121158"/>
                    <a:pt x="22733" y="118364"/>
                    <a:pt x="19685" y="115189"/>
                  </a:cubicBezTo>
                  <a:cubicBezTo>
                    <a:pt x="16637" y="112014"/>
                    <a:pt x="13716" y="108712"/>
                    <a:pt x="11303" y="105029"/>
                  </a:cubicBezTo>
                  <a:cubicBezTo>
                    <a:pt x="8890" y="101346"/>
                    <a:pt x="6731" y="97409"/>
                    <a:pt x="5080" y="93345"/>
                  </a:cubicBezTo>
                  <a:cubicBezTo>
                    <a:pt x="3429" y="89281"/>
                    <a:pt x="2159" y="85090"/>
                    <a:pt x="1270" y="80645"/>
                  </a:cubicBezTo>
                  <a:cubicBezTo>
                    <a:pt x="381" y="76200"/>
                    <a:pt x="0" y="71882"/>
                    <a:pt x="0" y="67437"/>
                  </a:cubicBezTo>
                  <a:cubicBezTo>
                    <a:pt x="0" y="62992"/>
                    <a:pt x="381" y="58674"/>
                    <a:pt x="1270" y="54229"/>
                  </a:cubicBezTo>
                  <a:cubicBezTo>
                    <a:pt x="2159" y="49784"/>
                    <a:pt x="3429" y="45720"/>
                    <a:pt x="5080" y="41529"/>
                  </a:cubicBezTo>
                  <a:cubicBezTo>
                    <a:pt x="6731" y="37338"/>
                    <a:pt x="8890" y="33528"/>
                    <a:pt x="11303" y="29845"/>
                  </a:cubicBezTo>
                  <a:cubicBezTo>
                    <a:pt x="13716" y="26162"/>
                    <a:pt x="16510" y="22733"/>
                    <a:pt x="19685" y="19685"/>
                  </a:cubicBezTo>
                  <a:cubicBezTo>
                    <a:pt x="22860" y="16637"/>
                    <a:pt x="26162" y="13716"/>
                    <a:pt x="29845" y="11303"/>
                  </a:cubicBezTo>
                  <a:cubicBezTo>
                    <a:pt x="33528" y="8890"/>
                    <a:pt x="37465" y="6731"/>
                    <a:pt x="41529" y="5080"/>
                  </a:cubicBezTo>
                  <a:cubicBezTo>
                    <a:pt x="45593" y="3429"/>
                    <a:pt x="49784" y="2159"/>
                    <a:pt x="54229" y="1270"/>
                  </a:cubicBezTo>
                  <a:cubicBezTo>
                    <a:pt x="58674" y="381"/>
                    <a:pt x="62992" y="0"/>
                    <a:pt x="67437" y="0"/>
                  </a:cubicBezTo>
                  <a:cubicBezTo>
                    <a:pt x="71882" y="0"/>
                    <a:pt x="76200" y="381"/>
                    <a:pt x="80645" y="1270"/>
                  </a:cubicBezTo>
                  <a:cubicBezTo>
                    <a:pt x="85090" y="2159"/>
                    <a:pt x="89154" y="3429"/>
                    <a:pt x="93345" y="5080"/>
                  </a:cubicBezTo>
                  <a:cubicBezTo>
                    <a:pt x="97536" y="6731"/>
                    <a:pt x="101346" y="8890"/>
                    <a:pt x="105029" y="11303"/>
                  </a:cubicBezTo>
                  <a:cubicBezTo>
                    <a:pt x="108712" y="13716"/>
                    <a:pt x="112141" y="16510"/>
                    <a:pt x="115189" y="19685"/>
                  </a:cubicBezTo>
                  <a:cubicBezTo>
                    <a:pt x="118237" y="22860"/>
                    <a:pt x="121158" y="26162"/>
                    <a:pt x="123571" y="29845"/>
                  </a:cubicBezTo>
                  <a:cubicBezTo>
                    <a:pt x="125984" y="33528"/>
                    <a:pt x="128143" y="37465"/>
                    <a:pt x="129794" y="41529"/>
                  </a:cubicBezTo>
                  <a:cubicBezTo>
                    <a:pt x="131445" y="45593"/>
                    <a:pt x="132715" y="49784"/>
                    <a:pt x="133604" y="54229"/>
                  </a:cubicBezTo>
                  <a:cubicBezTo>
                    <a:pt x="134493" y="58674"/>
                    <a:pt x="134874" y="62992"/>
                    <a:pt x="134874" y="67437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9548593" y="9141476"/>
            <a:ext cx="134864" cy="134864"/>
            <a:chOff x="0" y="0"/>
            <a:chExt cx="134861" cy="13486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4874" cy="134874"/>
            </a:xfrm>
            <a:custGeom>
              <a:avLst/>
              <a:gdLst/>
              <a:ahLst/>
              <a:cxnLst/>
              <a:rect l="l" t="t" r="r" b="b"/>
              <a:pathLst>
                <a:path w="134874" h="134874">
                  <a:moveTo>
                    <a:pt x="134874" y="67437"/>
                  </a:moveTo>
                  <a:cubicBezTo>
                    <a:pt x="134874" y="71882"/>
                    <a:pt x="134493" y="76200"/>
                    <a:pt x="133604" y="80645"/>
                  </a:cubicBezTo>
                  <a:cubicBezTo>
                    <a:pt x="132715" y="85090"/>
                    <a:pt x="131445" y="89154"/>
                    <a:pt x="129794" y="93345"/>
                  </a:cubicBezTo>
                  <a:cubicBezTo>
                    <a:pt x="128143" y="97536"/>
                    <a:pt x="125984" y="101346"/>
                    <a:pt x="123571" y="105029"/>
                  </a:cubicBezTo>
                  <a:cubicBezTo>
                    <a:pt x="121158" y="108712"/>
                    <a:pt x="118364" y="112141"/>
                    <a:pt x="115189" y="115189"/>
                  </a:cubicBezTo>
                  <a:cubicBezTo>
                    <a:pt x="112014" y="118237"/>
                    <a:pt x="108712" y="121158"/>
                    <a:pt x="105029" y="123571"/>
                  </a:cubicBezTo>
                  <a:cubicBezTo>
                    <a:pt x="101346" y="125984"/>
                    <a:pt x="97409" y="128143"/>
                    <a:pt x="93345" y="129794"/>
                  </a:cubicBezTo>
                  <a:cubicBezTo>
                    <a:pt x="89281" y="131445"/>
                    <a:pt x="85090" y="132715"/>
                    <a:pt x="80645" y="133604"/>
                  </a:cubicBezTo>
                  <a:cubicBezTo>
                    <a:pt x="76200" y="134493"/>
                    <a:pt x="71882" y="134874"/>
                    <a:pt x="67437" y="134874"/>
                  </a:cubicBezTo>
                  <a:cubicBezTo>
                    <a:pt x="62992" y="134874"/>
                    <a:pt x="58674" y="134493"/>
                    <a:pt x="54229" y="133604"/>
                  </a:cubicBezTo>
                  <a:cubicBezTo>
                    <a:pt x="49784" y="132715"/>
                    <a:pt x="45720" y="131445"/>
                    <a:pt x="41529" y="129794"/>
                  </a:cubicBezTo>
                  <a:cubicBezTo>
                    <a:pt x="37338" y="128143"/>
                    <a:pt x="33528" y="125984"/>
                    <a:pt x="29845" y="123571"/>
                  </a:cubicBezTo>
                  <a:cubicBezTo>
                    <a:pt x="26162" y="121158"/>
                    <a:pt x="22733" y="118364"/>
                    <a:pt x="19685" y="115189"/>
                  </a:cubicBezTo>
                  <a:cubicBezTo>
                    <a:pt x="16637" y="112014"/>
                    <a:pt x="13716" y="108712"/>
                    <a:pt x="11303" y="105029"/>
                  </a:cubicBezTo>
                  <a:cubicBezTo>
                    <a:pt x="8890" y="101346"/>
                    <a:pt x="6731" y="97409"/>
                    <a:pt x="5080" y="93345"/>
                  </a:cubicBezTo>
                  <a:cubicBezTo>
                    <a:pt x="3429" y="89281"/>
                    <a:pt x="2159" y="85090"/>
                    <a:pt x="1270" y="80645"/>
                  </a:cubicBezTo>
                  <a:cubicBezTo>
                    <a:pt x="381" y="76200"/>
                    <a:pt x="0" y="71882"/>
                    <a:pt x="0" y="67437"/>
                  </a:cubicBezTo>
                  <a:cubicBezTo>
                    <a:pt x="0" y="62992"/>
                    <a:pt x="381" y="58674"/>
                    <a:pt x="1270" y="54229"/>
                  </a:cubicBezTo>
                  <a:cubicBezTo>
                    <a:pt x="2159" y="49784"/>
                    <a:pt x="3429" y="45720"/>
                    <a:pt x="5080" y="41529"/>
                  </a:cubicBezTo>
                  <a:cubicBezTo>
                    <a:pt x="6731" y="37338"/>
                    <a:pt x="8890" y="33528"/>
                    <a:pt x="11303" y="29845"/>
                  </a:cubicBezTo>
                  <a:cubicBezTo>
                    <a:pt x="13716" y="26162"/>
                    <a:pt x="16510" y="22733"/>
                    <a:pt x="19685" y="19685"/>
                  </a:cubicBezTo>
                  <a:cubicBezTo>
                    <a:pt x="22860" y="16637"/>
                    <a:pt x="26162" y="13716"/>
                    <a:pt x="29845" y="11303"/>
                  </a:cubicBezTo>
                  <a:cubicBezTo>
                    <a:pt x="33528" y="8890"/>
                    <a:pt x="37465" y="6731"/>
                    <a:pt x="41529" y="5080"/>
                  </a:cubicBezTo>
                  <a:cubicBezTo>
                    <a:pt x="45593" y="3429"/>
                    <a:pt x="49784" y="2159"/>
                    <a:pt x="54229" y="1270"/>
                  </a:cubicBezTo>
                  <a:cubicBezTo>
                    <a:pt x="58674" y="381"/>
                    <a:pt x="62992" y="0"/>
                    <a:pt x="67437" y="0"/>
                  </a:cubicBezTo>
                  <a:cubicBezTo>
                    <a:pt x="71882" y="0"/>
                    <a:pt x="76200" y="381"/>
                    <a:pt x="80645" y="1270"/>
                  </a:cubicBezTo>
                  <a:cubicBezTo>
                    <a:pt x="85090" y="2159"/>
                    <a:pt x="89154" y="3429"/>
                    <a:pt x="93345" y="5080"/>
                  </a:cubicBezTo>
                  <a:cubicBezTo>
                    <a:pt x="97536" y="6731"/>
                    <a:pt x="101346" y="8890"/>
                    <a:pt x="105029" y="11303"/>
                  </a:cubicBezTo>
                  <a:cubicBezTo>
                    <a:pt x="108712" y="13716"/>
                    <a:pt x="112141" y="16510"/>
                    <a:pt x="115189" y="19685"/>
                  </a:cubicBezTo>
                  <a:cubicBezTo>
                    <a:pt x="118237" y="22860"/>
                    <a:pt x="121158" y="26162"/>
                    <a:pt x="123571" y="29845"/>
                  </a:cubicBezTo>
                  <a:cubicBezTo>
                    <a:pt x="125984" y="33528"/>
                    <a:pt x="128143" y="37465"/>
                    <a:pt x="129794" y="41529"/>
                  </a:cubicBezTo>
                  <a:cubicBezTo>
                    <a:pt x="131445" y="45593"/>
                    <a:pt x="132715" y="49784"/>
                    <a:pt x="133604" y="54229"/>
                  </a:cubicBezTo>
                  <a:cubicBezTo>
                    <a:pt x="134493" y="58674"/>
                    <a:pt x="134874" y="62992"/>
                    <a:pt x="134874" y="67437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</p:grpSp>
      <p:sp>
        <p:nvSpPr>
          <p:cNvPr id="19" name="TextBox 19"/>
          <p:cNvSpPr txBox="1"/>
          <p:nvPr/>
        </p:nvSpPr>
        <p:spPr>
          <a:xfrm>
            <a:off x="1028700" y="645576"/>
            <a:ext cx="5558018" cy="1042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GENAPPE, C'EST OÙ ?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144000" y="2745734"/>
            <a:ext cx="7086429" cy="1572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24"/>
              </a:lnSpc>
            </a:pPr>
            <a:r>
              <a:rPr lang="en-US" sz="4484">
                <a:solidFill>
                  <a:srgbClr val="FFFFFF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Genappe est composé de huit villages, savez-vous les citer ?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886055" y="4715504"/>
            <a:ext cx="4494228" cy="4841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78"/>
              </a:lnSpc>
            </a:pPr>
            <a:r>
              <a:rPr lang="en-US" sz="3437">
                <a:solidFill>
                  <a:srgbClr val="F3D3E4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G _ _ _ _ _ _ B _ _ _ _ _ _ V _ _ _ _ - G _ _ _ _ _ _ G _ _ _ _ _ _ L _ _ _ _ _ _ _ _ H _ _ _ _ _ _ - L _ - V _ _ W _ _ _ B _ _ _ _ - T _ _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9553575" y="4878391"/>
            <a:ext cx="133350" cy="133350"/>
            <a:chOff x="0" y="0"/>
            <a:chExt cx="133350" cy="133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3350" cy="133350"/>
            </a:xfrm>
            <a:custGeom>
              <a:avLst/>
              <a:gdLst/>
              <a:ahLst/>
              <a:cxnLst/>
              <a:rect l="l" t="t" r="r" b="b"/>
              <a:pathLst>
                <a:path w="133350" h="133350">
                  <a:moveTo>
                    <a:pt x="133350" y="66675"/>
                  </a:moveTo>
                  <a:cubicBezTo>
                    <a:pt x="133350" y="70993"/>
                    <a:pt x="132969" y="75438"/>
                    <a:pt x="132080" y="79629"/>
                  </a:cubicBezTo>
                  <a:cubicBezTo>
                    <a:pt x="131191" y="83820"/>
                    <a:pt x="129921" y="88138"/>
                    <a:pt x="128270" y="92075"/>
                  </a:cubicBezTo>
                  <a:cubicBezTo>
                    <a:pt x="126619" y="96012"/>
                    <a:pt x="124587" y="99949"/>
                    <a:pt x="122047" y="103632"/>
                  </a:cubicBezTo>
                  <a:cubicBezTo>
                    <a:pt x="119507" y="107315"/>
                    <a:pt x="116840" y="110617"/>
                    <a:pt x="113792" y="113792"/>
                  </a:cubicBezTo>
                  <a:cubicBezTo>
                    <a:pt x="110744" y="116967"/>
                    <a:pt x="107315" y="119634"/>
                    <a:pt x="103632" y="122047"/>
                  </a:cubicBezTo>
                  <a:cubicBezTo>
                    <a:pt x="99949" y="124460"/>
                    <a:pt x="96139" y="126492"/>
                    <a:pt x="92075" y="128270"/>
                  </a:cubicBezTo>
                  <a:cubicBezTo>
                    <a:pt x="88011" y="130048"/>
                    <a:pt x="83820" y="131191"/>
                    <a:pt x="79629" y="132080"/>
                  </a:cubicBezTo>
                  <a:cubicBezTo>
                    <a:pt x="75438" y="132969"/>
                    <a:pt x="70993" y="133350"/>
                    <a:pt x="66675" y="133350"/>
                  </a:cubicBezTo>
                  <a:cubicBezTo>
                    <a:pt x="62357" y="133350"/>
                    <a:pt x="57912" y="132969"/>
                    <a:pt x="53721" y="132080"/>
                  </a:cubicBezTo>
                  <a:cubicBezTo>
                    <a:pt x="49530" y="131191"/>
                    <a:pt x="45212" y="129921"/>
                    <a:pt x="41275" y="128270"/>
                  </a:cubicBezTo>
                  <a:cubicBezTo>
                    <a:pt x="37338" y="126619"/>
                    <a:pt x="33401" y="124587"/>
                    <a:pt x="29718" y="122047"/>
                  </a:cubicBezTo>
                  <a:cubicBezTo>
                    <a:pt x="26035" y="119507"/>
                    <a:pt x="22733" y="116840"/>
                    <a:pt x="19558" y="113792"/>
                  </a:cubicBezTo>
                  <a:cubicBezTo>
                    <a:pt x="16383" y="110744"/>
                    <a:pt x="13716" y="107315"/>
                    <a:pt x="11303" y="103632"/>
                  </a:cubicBezTo>
                  <a:cubicBezTo>
                    <a:pt x="8890" y="99949"/>
                    <a:pt x="6731" y="96266"/>
                    <a:pt x="5080" y="92202"/>
                  </a:cubicBezTo>
                  <a:cubicBezTo>
                    <a:pt x="3429" y="88138"/>
                    <a:pt x="2159" y="83947"/>
                    <a:pt x="1270" y="79629"/>
                  </a:cubicBezTo>
                  <a:cubicBezTo>
                    <a:pt x="381" y="75311"/>
                    <a:pt x="0" y="70993"/>
                    <a:pt x="0" y="66675"/>
                  </a:cubicBezTo>
                  <a:cubicBezTo>
                    <a:pt x="0" y="62357"/>
                    <a:pt x="381" y="57912"/>
                    <a:pt x="1270" y="53721"/>
                  </a:cubicBezTo>
                  <a:cubicBezTo>
                    <a:pt x="2159" y="49530"/>
                    <a:pt x="3429" y="45212"/>
                    <a:pt x="5080" y="41275"/>
                  </a:cubicBezTo>
                  <a:cubicBezTo>
                    <a:pt x="6731" y="37338"/>
                    <a:pt x="8763" y="33401"/>
                    <a:pt x="11303" y="29718"/>
                  </a:cubicBezTo>
                  <a:cubicBezTo>
                    <a:pt x="13843" y="26035"/>
                    <a:pt x="16510" y="22733"/>
                    <a:pt x="19558" y="19558"/>
                  </a:cubicBezTo>
                  <a:cubicBezTo>
                    <a:pt x="22606" y="16383"/>
                    <a:pt x="26035" y="13716"/>
                    <a:pt x="29718" y="11303"/>
                  </a:cubicBezTo>
                  <a:cubicBezTo>
                    <a:pt x="33401" y="8890"/>
                    <a:pt x="37211" y="6858"/>
                    <a:pt x="41275" y="5080"/>
                  </a:cubicBezTo>
                  <a:cubicBezTo>
                    <a:pt x="45339" y="3302"/>
                    <a:pt x="49530" y="2159"/>
                    <a:pt x="53721" y="1270"/>
                  </a:cubicBezTo>
                  <a:cubicBezTo>
                    <a:pt x="57912" y="381"/>
                    <a:pt x="62357" y="0"/>
                    <a:pt x="66675" y="0"/>
                  </a:cubicBezTo>
                  <a:cubicBezTo>
                    <a:pt x="70993" y="0"/>
                    <a:pt x="75438" y="381"/>
                    <a:pt x="79629" y="1270"/>
                  </a:cubicBezTo>
                  <a:cubicBezTo>
                    <a:pt x="83820" y="2159"/>
                    <a:pt x="88138" y="3429"/>
                    <a:pt x="92075" y="5080"/>
                  </a:cubicBezTo>
                  <a:cubicBezTo>
                    <a:pt x="96012" y="6731"/>
                    <a:pt x="99949" y="8763"/>
                    <a:pt x="103632" y="11303"/>
                  </a:cubicBezTo>
                  <a:cubicBezTo>
                    <a:pt x="107315" y="13843"/>
                    <a:pt x="110617" y="16510"/>
                    <a:pt x="113792" y="19558"/>
                  </a:cubicBezTo>
                  <a:cubicBezTo>
                    <a:pt x="116967" y="22606"/>
                    <a:pt x="119634" y="26035"/>
                    <a:pt x="122047" y="29718"/>
                  </a:cubicBezTo>
                  <a:cubicBezTo>
                    <a:pt x="124460" y="33401"/>
                    <a:pt x="126492" y="37211"/>
                    <a:pt x="128270" y="41275"/>
                  </a:cubicBezTo>
                  <a:cubicBezTo>
                    <a:pt x="130048" y="45339"/>
                    <a:pt x="131191" y="49530"/>
                    <a:pt x="132080" y="53721"/>
                  </a:cubicBezTo>
                  <a:cubicBezTo>
                    <a:pt x="132969" y="57912"/>
                    <a:pt x="133350" y="62357"/>
                    <a:pt x="133350" y="66675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553575" y="5487991"/>
            <a:ext cx="133350" cy="133350"/>
            <a:chOff x="0" y="0"/>
            <a:chExt cx="133350" cy="1333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3350" cy="133350"/>
            </a:xfrm>
            <a:custGeom>
              <a:avLst/>
              <a:gdLst/>
              <a:ahLst/>
              <a:cxnLst/>
              <a:rect l="l" t="t" r="r" b="b"/>
              <a:pathLst>
                <a:path w="133350" h="133350">
                  <a:moveTo>
                    <a:pt x="133350" y="66675"/>
                  </a:moveTo>
                  <a:cubicBezTo>
                    <a:pt x="133350" y="70993"/>
                    <a:pt x="132969" y="75438"/>
                    <a:pt x="132080" y="79629"/>
                  </a:cubicBezTo>
                  <a:cubicBezTo>
                    <a:pt x="131191" y="83820"/>
                    <a:pt x="129921" y="88138"/>
                    <a:pt x="128270" y="92075"/>
                  </a:cubicBezTo>
                  <a:cubicBezTo>
                    <a:pt x="126619" y="96012"/>
                    <a:pt x="124587" y="99949"/>
                    <a:pt x="122047" y="103632"/>
                  </a:cubicBezTo>
                  <a:cubicBezTo>
                    <a:pt x="119507" y="107315"/>
                    <a:pt x="116840" y="110617"/>
                    <a:pt x="113792" y="113792"/>
                  </a:cubicBezTo>
                  <a:cubicBezTo>
                    <a:pt x="110744" y="116967"/>
                    <a:pt x="107315" y="119634"/>
                    <a:pt x="103632" y="122047"/>
                  </a:cubicBezTo>
                  <a:cubicBezTo>
                    <a:pt x="99949" y="124460"/>
                    <a:pt x="96139" y="126492"/>
                    <a:pt x="92075" y="128270"/>
                  </a:cubicBezTo>
                  <a:cubicBezTo>
                    <a:pt x="88011" y="130048"/>
                    <a:pt x="83820" y="131191"/>
                    <a:pt x="79629" y="132080"/>
                  </a:cubicBezTo>
                  <a:cubicBezTo>
                    <a:pt x="75438" y="132969"/>
                    <a:pt x="70993" y="133350"/>
                    <a:pt x="66675" y="133350"/>
                  </a:cubicBezTo>
                  <a:cubicBezTo>
                    <a:pt x="62357" y="133350"/>
                    <a:pt x="57912" y="132969"/>
                    <a:pt x="53721" y="132080"/>
                  </a:cubicBezTo>
                  <a:cubicBezTo>
                    <a:pt x="49530" y="131191"/>
                    <a:pt x="45212" y="129921"/>
                    <a:pt x="41275" y="128270"/>
                  </a:cubicBezTo>
                  <a:cubicBezTo>
                    <a:pt x="37338" y="126619"/>
                    <a:pt x="33401" y="124587"/>
                    <a:pt x="29718" y="122047"/>
                  </a:cubicBezTo>
                  <a:cubicBezTo>
                    <a:pt x="26035" y="119507"/>
                    <a:pt x="22733" y="116840"/>
                    <a:pt x="19558" y="113792"/>
                  </a:cubicBezTo>
                  <a:cubicBezTo>
                    <a:pt x="16383" y="110744"/>
                    <a:pt x="13716" y="107315"/>
                    <a:pt x="11303" y="103632"/>
                  </a:cubicBezTo>
                  <a:cubicBezTo>
                    <a:pt x="8890" y="99949"/>
                    <a:pt x="6731" y="96266"/>
                    <a:pt x="5080" y="92202"/>
                  </a:cubicBezTo>
                  <a:cubicBezTo>
                    <a:pt x="3429" y="88138"/>
                    <a:pt x="2159" y="83947"/>
                    <a:pt x="1270" y="79629"/>
                  </a:cubicBezTo>
                  <a:cubicBezTo>
                    <a:pt x="381" y="75311"/>
                    <a:pt x="0" y="70993"/>
                    <a:pt x="0" y="66675"/>
                  </a:cubicBezTo>
                  <a:cubicBezTo>
                    <a:pt x="0" y="62357"/>
                    <a:pt x="381" y="57912"/>
                    <a:pt x="1270" y="53721"/>
                  </a:cubicBezTo>
                  <a:cubicBezTo>
                    <a:pt x="2159" y="49530"/>
                    <a:pt x="3429" y="45212"/>
                    <a:pt x="5080" y="41275"/>
                  </a:cubicBezTo>
                  <a:cubicBezTo>
                    <a:pt x="6731" y="37338"/>
                    <a:pt x="8763" y="33401"/>
                    <a:pt x="11303" y="29718"/>
                  </a:cubicBezTo>
                  <a:cubicBezTo>
                    <a:pt x="13843" y="26035"/>
                    <a:pt x="16510" y="22733"/>
                    <a:pt x="19558" y="19558"/>
                  </a:cubicBezTo>
                  <a:cubicBezTo>
                    <a:pt x="22606" y="16383"/>
                    <a:pt x="26035" y="13716"/>
                    <a:pt x="29718" y="11303"/>
                  </a:cubicBezTo>
                  <a:cubicBezTo>
                    <a:pt x="33401" y="8890"/>
                    <a:pt x="37211" y="6858"/>
                    <a:pt x="41275" y="5080"/>
                  </a:cubicBezTo>
                  <a:cubicBezTo>
                    <a:pt x="45339" y="3302"/>
                    <a:pt x="49530" y="2159"/>
                    <a:pt x="53721" y="1270"/>
                  </a:cubicBezTo>
                  <a:cubicBezTo>
                    <a:pt x="57912" y="381"/>
                    <a:pt x="62357" y="0"/>
                    <a:pt x="66675" y="0"/>
                  </a:cubicBezTo>
                  <a:cubicBezTo>
                    <a:pt x="70993" y="0"/>
                    <a:pt x="75438" y="381"/>
                    <a:pt x="79629" y="1270"/>
                  </a:cubicBezTo>
                  <a:cubicBezTo>
                    <a:pt x="83820" y="2159"/>
                    <a:pt x="88138" y="3429"/>
                    <a:pt x="92075" y="5080"/>
                  </a:cubicBezTo>
                  <a:cubicBezTo>
                    <a:pt x="96012" y="6731"/>
                    <a:pt x="99949" y="8763"/>
                    <a:pt x="103632" y="11303"/>
                  </a:cubicBezTo>
                  <a:cubicBezTo>
                    <a:pt x="107315" y="13843"/>
                    <a:pt x="110617" y="16510"/>
                    <a:pt x="113792" y="19558"/>
                  </a:cubicBezTo>
                  <a:cubicBezTo>
                    <a:pt x="116967" y="22606"/>
                    <a:pt x="119634" y="26035"/>
                    <a:pt x="122047" y="29718"/>
                  </a:cubicBezTo>
                  <a:cubicBezTo>
                    <a:pt x="124460" y="33401"/>
                    <a:pt x="126492" y="37211"/>
                    <a:pt x="128270" y="41275"/>
                  </a:cubicBezTo>
                  <a:cubicBezTo>
                    <a:pt x="130048" y="45339"/>
                    <a:pt x="131191" y="49530"/>
                    <a:pt x="132080" y="53721"/>
                  </a:cubicBezTo>
                  <a:cubicBezTo>
                    <a:pt x="132969" y="57912"/>
                    <a:pt x="133350" y="62357"/>
                    <a:pt x="133350" y="66675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9553575" y="6097591"/>
            <a:ext cx="133350" cy="133350"/>
            <a:chOff x="0" y="0"/>
            <a:chExt cx="133350" cy="1333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3350" cy="133350"/>
            </a:xfrm>
            <a:custGeom>
              <a:avLst/>
              <a:gdLst/>
              <a:ahLst/>
              <a:cxnLst/>
              <a:rect l="l" t="t" r="r" b="b"/>
              <a:pathLst>
                <a:path w="133350" h="133350">
                  <a:moveTo>
                    <a:pt x="133350" y="66675"/>
                  </a:moveTo>
                  <a:cubicBezTo>
                    <a:pt x="133350" y="70993"/>
                    <a:pt x="132969" y="75438"/>
                    <a:pt x="132080" y="79629"/>
                  </a:cubicBezTo>
                  <a:cubicBezTo>
                    <a:pt x="131191" y="83820"/>
                    <a:pt x="129921" y="88138"/>
                    <a:pt x="128270" y="92075"/>
                  </a:cubicBezTo>
                  <a:cubicBezTo>
                    <a:pt x="126619" y="96012"/>
                    <a:pt x="124587" y="99949"/>
                    <a:pt x="122047" y="103632"/>
                  </a:cubicBezTo>
                  <a:cubicBezTo>
                    <a:pt x="119507" y="107315"/>
                    <a:pt x="116840" y="110617"/>
                    <a:pt x="113792" y="113792"/>
                  </a:cubicBezTo>
                  <a:cubicBezTo>
                    <a:pt x="110744" y="116967"/>
                    <a:pt x="107315" y="119634"/>
                    <a:pt x="103632" y="122047"/>
                  </a:cubicBezTo>
                  <a:cubicBezTo>
                    <a:pt x="99949" y="124460"/>
                    <a:pt x="96139" y="126492"/>
                    <a:pt x="92075" y="128270"/>
                  </a:cubicBezTo>
                  <a:cubicBezTo>
                    <a:pt x="88011" y="130048"/>
                    <a:pt x="83820" y="131191"/>
                    <a:pt x="79629" y="132080"/>
                  </a:cubicBezTo>
                  <a:cubicBezTo>
                    <a:pt x="75438" y="132969"/>
                    <a:pt x="70993" y="133350"/>
                    <a:pt x="66675" y="133350"/>
                  </a:cubicBezTo>
                  <a:cubicBezTo>
                    <a:pt x="62357" y="133350"/>
                    <a:pt x="57912" y="132969"/>
                    <a:pt x="53721" y="132080"/>
                  </a:cubicBezTo>
                  <a:cubicBezTo>
                    <a:pt x="49530" y="131191"/>
                    <a:pt x="45212" y="129921"/>
                    <a:pt x="41275" y="128270"/>
                  </a:cubicBezTo>
                  <a:cubicBezTo>
                    <a:pt x="37338" y="126619"/>
                    <a:pt x="33401" y="124587"/>
                    <a:pt x="29718" y="122047"/>
                  </a:cubicBezTo>
                  <a:cubicBezTo>
                    <a:pt x="26035" y="119507"/>
                    <a:pt x="22733" y="116840"/>
                    <a:pt x="19558" y="113792"/>
                  </a:cubicBezTo>
                  <a:cubicBezTo>
                    <a:pt x="16383" y="110744"/>
                    <a:pt x="13716" y="107315"/>
                    <a:pt x="11303" y="103632"/>
                  </a:cubicBezTo>
                  <a:cubicBezTo>
                    <a:pt x="8890" y="99949"/>
                    <a:pt x="6731" y="96266"/>
                    <a:pt x="5080" y="92202"/>
                  </a:cubicBezTo>
                  <a:cubicBezTo>
                    <a:pt x="3429" y="88138"/>
                    <a:pt x="2159" y="83947"/>
                    <a:pt x="1270" y="79629"/>
                  </a:cubicBezTo>
                  <a:cubicBezTo>
                    <a:pt x="381" y="75311"/>
                    <a:pt x="0" y="70993"/>
                    <a:pt x="0" y="66675"/>
                  </a:cubicBezTo>
                  <a:cubicBezTo>
                    <a:pt x="0" y="62357"/>
                    <a:pt x="381" y="57912"/>
                    <a:pt x="1270" y="53721"/>
                  </a:cubicBezTo>
                  <a:cubicBezTo>
                    <a:pt x="2159" y="49530"/>
                    <a:pt x="3429" y="45212"/>
                    <a:pt x="5080" y="41275"/>
                  </a:cubicBezTo>
                  <a:cubicBezTo>
                    <a:pt x="6731" y="37338"/>
                    <a:pt x="8763" y="33401"/>
                    <a:pt x="11303" y="29718"/>
                  </a:cubicBezTo>
                  <a:cubicBezTo>
                    <a:pt x="13843" y="26035"/>
                    <a:pt x="16510" y="22733"/>
                    <a:pt x="19558" y="19558"/>
                  </a:cubicBezTo>
                  <a:cubicBezTo>
                    <a:pt x="22606" y="16383"/>
                    <a:pt x="26035" y="13716"/>
                    <a:pt x="29718" y="11303"/>
                  </a:cubicBezTo>
                  <a:cubicBezTo>
                    <a:pt x="33401" y="8890"/>
                    <a:pt x="37211" y="6858"/>
                    <a:pt x="41275" y="5080"/>
                  </a:cubicBezTo>
                  <a:cubicBezTo>
                    <a:pt x="45339" y="3302"/>
                    <a:pt x="49530" y="2159"/>
                    <a:pt x="53721" y="1270"/>
                  </a:cubicBezTo>
                  <a:cubicBezTo>
                    <a:pt x="57912" y="381"/>
                    <a:pt x="62357" y="0"/>
                    <a:pt x="66675" y="0"/>
                  </a:cubicBezTo>
                  <a:cubicBezTo>
                    <a:pt x="70993" y="0"/>
                    <a:pt x="75438" y="381"/>
                    <a:pt x="79629" y="1270"/>
                  </a:cubicBezTo>
                  <a:cubicBezTo>
                    <a:pt x="83820" y="2159"/>
                    <a:pt x="88138" y="3429"/>
                    <a:pt x="92075" y="5080"/>
                  </a:cubicBezTo>
                  <a:cubicBezTo>
                    <a:pt x="96012" y="6731"/>
                    <a:pt x="99949" y="8763"/>
                    <a:pt x="103632" y="11303"/>
                  </a:cubicBezTo>
                  <a:cubicBezTo>
                    <a:pt x="107315" y="13843"/>
                    <a:pt x="110617" y="16510"/>
                    <a:pt x="113792" y="19558"/>
                  </a:cubicBezTo>
                  <a:cubicBezTo>
                    <a:pt x="116967" y="22606"/>
                    <a:pt x="119634" y="26035"/>
                    <a:pt x="122047" y="29718"/>
                  </a:cubicBezTo>
                  <a:cubicBezTo>
                    <a:pt x="124460" y="33401"/>
                    <a:pt x="126492" y="37211"/>
                    <a:pt x="128270" y="41275"/>
                  </a:cubicBezTo>
                  <a:cubicBezTo>
                    <a:pt x="130048" y="45339"/>
                    <a:pt x="131191" y="49530"/>
                    <a:pt x="132080" y="53721"/>
                  </a:cubicBezTo>
                  <a:cubicBezTo>
                    <a:pt x="132969" y="57912"/>
                    <a:pt x="133350" y="62357"/>
                    <a:pt x="133350" y="66675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9553575" y="6707191"/>
            <a:ext cx="133350" cy="133350"/>
            <a:chOff x="0" y="0"/>
            <a:chExt cx="133350" cy="1333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3350" cy="133350"/>
            </a:xfrm>
            <a:custGeom>
              <a:avLst/>
              <a:gdLst/>
              <a:ahLst/>
              <a:cxnLst/>
              <a:rect l="l" t="t" r="r" b="b"/>
              <a:pathLst>
                <a:path w="133350" h="133350">
                  <a:moveTo>
                    <a:pt x="133350" y="66675"/>
                  </a:moveTo>
                  <a:cubicBezTo>
                    <a:pt x="133350" y="70993"/>
                    <a:pt x="132969" y="75438"/>
                    <a:pt x="132080" y="79629"/>
                  </a:cubicBezTo>
                  <a:cubicBezTo>
                    <a:pt x="131191" y="83820"/>
                    <a:pt x="129921" y="88138"/>
                    <a:pt x="128270" y="92075"/>
                  </a:cubicBezTo>
                  <a:cubicBezTo>
                    <a:pt x="126619" y="96012"/>
                    <a:pt x="124587" y="99949"/>
                    <a:pt x="122047" y="103632"/>
                  </a:cubicBezTo>
                  <a:cubicBezTo>
                    <a:pt x="119507" y="107315"/>
                    <a:pt x="116840" y="110617"/>
                    <a:pt x="113792" y="113792"/>
                  </a:cubicBezTo>
                  <a:cubicBezTo>
                    <a:pt x="110744" y="116967"/>
                    <a:pt x="107315" y="119634"/>
                    <a:pt x="103632" y="122047"/>
                  </a:cubicBezTo>
                  <a:cubicBezTo>
                    <a:pt x="99949" y="124460"/>
                    <a:pt x="96139" y="126492"/>
                    <a:pt x="92075" y="128270"/>
                  </a:cubicBezTo>
                  <a:cubicBezTo>
                    <a:pt x="88011" y="130048"/>
                    <a:pt x="83820" y="131191"/>
                    <a:pt x="79629" y="132080"/>
                  </a:cubicBezTo>
                  <a:cubicBezTo>
                    <a:pt x="75438" y="132969"/>
                    <a:pt x="70993" y="133350"/>
                    <a:pt x="66675" y="133350"/>
                  </a:cubicBezTo>
                  <a:cubicBezTo>
                    <a:pt x="62357" y="133350"/>
                    <a:pt x="57912" y="132969"/>
                    <a:pt x="53721" y="132080"/>
                  </a:cubicBezTo>
                  <a:cubicBezTo>
                    <a:pt x="49530" y="131191"/>
                    <a:pt x="45212" y="129921"/>
                    <a:pt x="41275" y="128270"/>
                  </a:cubicBezTo>
                  <a:cubicBezTo>
                    <a:pt x="37338" y="126619"/>
                    <a:pt x="33401" y="124587"/>
                    <a:pt x="29718" y="122047"/>
                  </a:cubicBezTo>
                  <a:cubicBezTo>
                    <a:pt x="26035" y="119507"/>
                    <a:pt x="22733" y="116840"/>
                    <a:pt x="19558" y="113792"/>
                  </a:cubicBezTo>
                  <a:cubicBezTo>
                    <a:pt x="16383" y="110744"/>
                    <a:pt x="13716" y="107315"/>
                    <a:pt x="11303" y="103632"/>
                  </a:cubicBezTo>
                  <a:cubicBezTo>
                    <a:pt x="8890" y="99949"/>
                    <a:pt x="6731" y="96266"/>
                    <a:pt x="5080" y="92202"/>
                  </a:cubicBezTo>
                  <a:cubicBezTo>
                    <a:pt x="3429" y="88138"/>
                    <a:pt x="2159" y="83947"/>
                    <a:pt x="1270" y="79629"/>
                  </a:cubicBezTo>
                  <a:cubicBezTo>
                    <a:pt x="381" y="75311"/>
                    <a:pt x="0" y="70993"/>
                    <a:pt x="0" y="66675"/>
                  </a:cubicBezTo>
                  <a:cubicBezTo>
                    <a:pt x="0" y="62357"/>
                    <a:pt x="381" y="57912"/>
                    <a:pt x="1270" y="53721"/>
                  </a:cubicBezTo>
                  <a:cubicBezTo>
                    <a:pt x="2159" y="49530"/>
                    <a:pt x="3429" y="45212"/>
                    <a:pt x="5080" y="41275"/>
                  </a:cubicBezTo>
                  <a:cubicBezTo>
                    <a:pt x="6731" y="37338"/>
                    <a:pt x="8763" y="33401"/>
                    <a:pt x="11303" y="29718"/>
                  </a:cubicBezTo>
                  <a:cubicBezTo>
                    <a:pt x="13843" y="26035"/>
                    <a:pt x="16510" y="22733"/>
                    <a:pt x="19558" y="19558"/>
                  </a:cubicBezTo>
                  <a:cubicBezTo>
                    <a:pt x="22606" y="16383"/>
                    <a:pt x="26035" y="13716"/>
                    <a:pt x="29718" y="11303"/>
                  </a:cubicBezTo>
                  <a:cubicBezTo>
                    <a:pt x="33401" y="8890"/>
                    <a:pt x="37211" y="6858"/>
                    <a:pt x="41275" y="5080"/>
                  </a:cubicBezTo>
                  <a:cubicBezTo>
                    <a:pt x="45339" y="3302"/>
                    <a:pt x="49530" y="2159"/>
                    <a:pt x="53721" y="1270"/>
                  </a:cubicBezTo>
                  <a:cubicBezTo>
                    <a:pt x="57912" y="381"/>
                    <a:pt x="62357" y="0"/>
                    <a:pt x="66675" y="0"/>
                  </a:cubicBezTo>
                  <a:cubicBezTo>
                    <a:pt x="70993" y="0"/>
                    <a:pt x="75438" y="381"/>
                    <a:pt x="79629" y="1270"/>
                  </a:cubicBezTo>
                  <a:cubicBezTo>
                    <a:pt x="83820" y="2159"/>
                    <a:pt x="88138" y="3429"/>
                    <a:pt x="92075" y="5080"/>
                  </a:cubicBezTo>
                  <a:cubicBezTo>
                    <a:pt x="96012" y="6731"/>
                    <a:pt x="99949" y="8763"/>
                    <a:pt x="103632" y="11303"/>
                  </a:cubicBezTo>
                  <a:cubicBezTo>
                    <a:pt x="107315" y="13843"/>
                    <a:pt x="110617" y="16510"/>
                    <a:pt x="113792" y="19558"/>
                  </a:cubicBezTo>
                  <a:cubicBezTo>
                    <a:pt x="116967" y="22606"/>
                    <a:pt x="119634" y="26035"/>
                    <a:pt x="122047" y="29718"/>
                  </a:cubicBezTo>
                  <a:cubicBezTo>
                    <a:pt x="124460" y="33401"/>
                    <a:pt x="126492" y="37211"/>
                    <a:pt x="128270" y="41275"/>
                  </a:cubicBezTo>
                  <a:cubicBezTo>
                    <a:pt x="130048" y="45339"/>
                    <a:pt x="131191" y="49530"/>
                    <a:pt x="132080" y="53721"/>
                  </a:cubicBezTo>
                  <a:cubicBezTo>
                    <a:pt x="132969" y="57912"/>
                    <a:pt x="133350" y="62357"/>
                    <a:pt x="133350" y="66675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9553575" y="7316791"/>
            <a:ext cx="133350" cy="133350"/>
            <a:chOff x="0" y="0"/>
            <a:chExt cx="133350" cy="13335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3350" cy="133350"/>
            </a:xfrm>
            <a:custGeom>
              <a:avLst/>
              <a:gdLst/>
              <a:ahLst/>
              <a:cxnLst/>
              <a:rect l="l" t="t" r="r" b="b"/>
              <a:pathLst>
                <a:path w="133350" h="133350">
                  <a:moveTo>
                    <a:pt x="133350" y="66675"/>
                  </a:moveTo>
                  <a:cubicBezTo>
                    <a:pt x="133350" y="70993"/>
                    <a:pt x="132969" y="75438"/>
                    <a:pt x="132080" y="79629"/>
                  </a:cubicBezTo>
                  <a:cubicBezTo>
                    <a:pt x="131191" y="83820"/>
                    <a:pt x="129921" y="88138"/>
                    <a:pt x="128270" y="92075"/>
                  </a:cubicBezTo>
                  <a:cubicBezTo>
                    <a:pt x="126619" y="96012"/>
                    <a:pt x="124587" y="99949"/>
                    <a:pt x="122047" y="103632"/>
                  </a:cubicBezTo>
                  <a:cubicBezTo>
                    <a:pt x="119507" y="107315"/>
                    <a:pt x="116840" y="110617"/>
                    <a:pt x="113792" y="113792"/>
                  </a:cubicBezTo>
                  <a:cubicBezTo>
                    <a:pt x="110744" y="116967"/>
                    <a:pt x="107315" y="119634"/>
                    <a:pt x="103632" y="122047"/>
                  </a:cubicBezTo>
                  <a:cubicBezTo>
                    <a:pt x="99949" y="124460"/>
                    <a:pt x="96139" y="126492"/>
                    <a:pt x="92075" y="128270"/>
                  </a:cubicBezTo>
                  <a:cubicBezTo>
                    <a:pt x="88011" y="130048"/>
                    <a:pt x="83820" y="131191"/>
                    <a:pt x="79629" y="132080"/>
                  </a:cubicBezTo>
                  <a:cubicBezTo>
                    <a:pt x="75438" y="132969"/>
                    <a:pt x="70993" y="133350"/>
                    <a:pt x="66675" y="133350"/>
                  </a:cubicBezTo>
                  <a:cubicBezTo>
                    <a:pt x="62357" y="133350"/>
                    <a:pt x="57912" y="132969"/>
                    <a:pt x="53721" y="132080"/>
                  </a:cubicBezTo>
                  <a:cubicBezTo>
                    <a:pt x="49530" y="131191"/>
                    <a:pt x="45212" y="129921"/>
                    <a:pt x="41275" y="128270"/>
                  </a:cubicBezTo>
                  <a:cubicBezTo>
                    <a:pt x="37338" y="126619"/>
                    <a:pt x="33401" y="124587"/>
                    <a:pt x="29718" y="122047"/>
                  </a:cubicBezTo>
                  <a:cubicBezTo>
                    <a:pt x="26035" y="119507"/>
                    <a:pt x="22733" y="116840"/>
                    <a:pt x="19558" y="113792"/>
                  </a:cubicBezTo>
                  <a:cubicBezTo>
                    <a:pt x="16383" y="110744"/>
                    <a:pt x="13716" y="107315"/>
                    <a:pt x="11303" y="103632"/>
                  </a:cubicBezTo>
                  <a:cubicBezTo>
                    <a:pt x="8890" y="99949"/>
                    <a:pt x="6731" y="96266"/>
                    <a:pt x="5080" y="92202"/>
                  </a:cubicBezTo>
                  <a:cubicBezTo>
                    <a:pt x="3429" y="88138"/>
                    <a:pt x="2159" y="83947"/>
                    <a:pt x="1270" y="79629"/>
                  </a:cubicBezTo>
                  <a:cubicBezTo>
                    <a:pt x="381" y="75311"/>
                    <a:pt x="0" y="70993"/>
                    <a:pt x="0" y="66675"/>
                  </a:cubicBezTo>
                  <a:cubicBezTo>
                    <a:pt x="0" y="62357"/>
                    <a:pt x="381" y="57912"/>
                    <a:pt x="1270" y="53721"/>
                  </a:cubicBezTo>
                  <a:cubicBezTo>
                    <a:pt x="2159" y="49530"/>
                    <a:pt x="3429" y="45212"/>
                    <a:pt x="5080" y="41275"/>
                  </a:cubicBezTo>
                  <a:cubicBezTo>
                    <a:pt x="6731" y="37338"/>
                    <a:pt x="8763" y="33401"/>
                    <a:pt x="11303" y="29718"/>
                  </a:cubicBezTo>
                  <a:cubicBezTo>
                    <a:pt x="13843" y="26035"/>
                    <a:pt x="16510" y="22733"/>
                    <a:pt x="19558" y="19558"/>
                  </a:cubicBezTo>
                  <a:cubicBezTo>
                    <a:pt x="22606" y="16383"/>
                    <a:pt x="26035" y="13716"/>
                    <a:pt x="29718" y="11303"/>
                  </a:cubicBezTo>
                  <a:cubicBezTo>
                    <a:pt x="33401" y="8890"/>
                    <a:pt x="37211" y="6858"/>
                    <a:pt x="41275" y="5080"/>
                  </a:cubicBezTo>
                  <a:cubicBezTo>
                    <a:pt x="45339" y="3302"/>
                    <a:pt x="49530" y="2159"/>
                    <a:pt x="53721" y="1270"/>
                  </a:cubicBezTo>
                  <a:cubicBezTo>
                    <a:pt x="57912" y="381"/>
                    <a:pt x="62357" y="0"/>
                    <a:pt x="66675" y="0"/>
                  </a:cubicBezTo>
                  <a:cubicBezTo>
                    <a:pt x="70993" y="0"/>
                    <a:pt x="75438" y="381"/>
                    <a:pt x="79629" y="1270"/>
                  </a:cubicBezTo>
                  <a:cubicBezTo>
                    <a:pt x="83820" y="2159"/>
                    <a:pt x="88138" y="3429"/>
                    <a:pt x="92075" y="5080"/>
                  </a:cubicBezTo>
                  <a:cubicBezTo>
                    <a:pt x="96012" y="6731"/>
                    <a:pt x="99949" y="8763"/>
                    <a:pt x="103632" y="11303"/>
                  </a:cubicBezTo>
                  <a:cubicBezTo>
                    <a:pt x="107315" y="13843"/>
                    <a:pt x="110617" y="16510"/>
                    <a:pt x="113792" y="19558"/>
                  </a:cubicBezTo>
                  <a:cubicBezTo>
                    <a:pt x="116967" y="22606"/>
                    <a:pt x="119634" y="26035"/>
                    <a:pt x="122047" y="29718"/>
                  </a:cubicBezTo>
                  <a:cubicBezTo>
                    <a:pt x="124460" y="33401"/>
                    <a:pt x="126492" y="37211"/>
                    <a:pt x="128270" y="41275"/>
                  </a:cubicBezTo>
                  <a:cubicBezTo>
                    <a:pt x="130048" y="45339"/>
                    <a:pt x="131191" y="49530"/>
                    <a:pt x="132080" y="53721"/>
                  </a:cubicBezTo>
                  <a:cubicBezTo>
                    <a:pt x="132969" y="57912"/>
                    <a:pt x="133350" y="62357"/>
                    <a:pt x="133350" y="66675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9553575" y="7926391"/>
            <a:ext cx="133350" cy="133350"/>
            <a:chOff x="0" y="0"/>
            <a:chExt cx="133350" cy="1333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3350" cy="133350"/>
            </a:xfrm>
            <a:custGeom>
              <a:avLst/>
              <a:gdLst/>
              <a:ahLst/>
              <a:cxnLst/>
              <a:rect l="l" t="t" r="r" b="b"/>
              <a:pathLst>
                <a:path w="133350" h="133350">
                  <a:moveTo>
                    <a:pt x="133350" y="66675"/>
                  </a:moveTo>
                  <a:cubicBezTo>
                    <a:pt x="133350" y="70993"/>
                    <a:pt x="132969" y="75438"/>
                    <a:pt x="132080" y="79629"/>
                  </a:cubicBezTo>
                  <a:cubicBezTo>
                    <a:pt x="131191" y="83820"/>
                    <a:pt x="129921" y="88138"/>
                    <a:pt x="128270" y="92075"/>
                  </a:cubicBezTo>
                  <a:cubicBezTo>
                    <a:pt x="126619" y="96012"/>
                    <a:pt x="124587" y="99949"/>
                    <a:pt x="122047" y="103632"/>
                  </a:cubicBezTo>
                  <a:cubicBezTo>
                    <a:pt x="119507" y="107315"/>
                    <a:pt x="116840" y="110617"/>
                    <a:pt x="113792" y="113792"/>
                  </a:cubicBezTo>
                  <a:cubicBezTo>
                    <a:pt x="110744" y="116967"/>
                    <a:pt x="107315" y="119634"/>
                    <a:pt x="103632" y="122047"/>
                  </a:cubicBezTo>
                  <a:cubicBezTo>
                    <a:pt x="99949" y="124460"/>
                    <a:pt x="96139" y="126492"/>
                    <a:pt x="92075" y="128270"/>
                  </a:cubicBezTo>
                  <a:cubicBezTo>
                    <a:pt x="88011" y="130048"/>
                    <a:pt x="83820" y="131191"/>
                    <a:pt x="79629" y="132080"/>
                  </a:cubicBezTo>
                  <a:cubicBezTo>
                    <a:pt x="75438" y="132969"/>
                    <a:pt x="70993" y="133350"/>
                    <a:pt x="66675" y="133350"/>
                  </a:cubicBezTo>
                  <a:cubicBezTo>
                    <a:pt x="62357" y="133350"/>
                    <a:pt x="57912" y="132969"/>
                    <a:pt x="53721" y="132080"/>
                  </a:cubicBezTo>
                  <a:cubicBezTo>
                    <a:pt x="49530" y="131191"/>
                    <a:pt x="45212" y="129921"/>
                    <a:pt x="41275" y="128270"/>
                  </a:cubicBezTo>
                  <a:cubicBezTo>
                    <a:pt x="37338" y="126619"/>
                    <a:pt x="33401" y="124587"/>
                    <a:pt x="29718" y="122047"/>
                  </a:cubicBezTo>
                  <a:cubicBezTo>
                    <a:pt x="26035" y="119507"/>
                    <a:pt x="22733" y="116840"/>
                    <a:pt x="19558" y="113792"/>
                  </a:cubicBezTo>
                  <a:cubicBezTo>
                    <a:pt x="16383" y="110744"/>
                    <a:pt x="13716" y="107315"/>
                    <a:pt x="11303" y="103632"/>
                  </a:cubicBezTo>
                  <a:cubicBezTo>
                    <a:pt x="8890" y="99949"/>
                    <a:pt x="6731" y="96266"/>
                    <a:pt x="5080" y="92202"/>
                  </a:cubicBezTo>
                  <a:cubicBezTo>
                    <a:pt x="3429" y="88138"/>
                    <a:pt x="2159" y="83947"/>
                    <a:pt x="1270" y="79629"/>
                  </a:cubicBezTo>
                  <a:cubicBezTo>
                    <a:pt x="381" y="75311"/>
                    <a:pt x="0" y="70993"/>
                    <a:pt x="0" y="66675"/>
                  </a:cubicBezTo>
                  <a:cubicBezTo>
                    <a:pt x="0" y="62357"/>
                    <a:pt x="381" y="57912"/>
                    <a:pt x="1270" y="53721"/>
                  </a:cubicBezTo>
                  <a:cubicBezTo>
                    <a:pt x="2159" y="49530"/>
                    <a:pt x="3429" y="45212"/>
                    <a:pt x="5080" y="41275"/>
                  </a:cubicBezTo>
                  <a:cubicBezTo>
                    <a:pt x="6731" y="37338"/>
                    <a:pt x="8763" y="33401"/>
                    <a:pt x="11303" y="29718"/>
                  </a:cubicBezTo>
                  <a:cubicBezTo>
                    <a:pt x="13843" y="26035"/>
                    <a:pt x="16510" y="22733"/>
                    <a:pt x="19558" y="19558"/>
                  </a:cubicBezTo>
                  <a:cubicBezTo>
                    <a:pt x="22606" y="16383"/>
                    <a:pt x="26035" y="13716"/>
                    <a:pt x="29718" y="11303"/>
                  </a:cubicBezTo>
                  <a:cubicBezTo>
                    <a:pt x="33401" y="8890"/>
                    <a:pt x="37211" y="6858"/>
                    <a:pt x="41275" y="5080"/>
                  </a:cubicBezTo>
                  <a:cubicBezTo>
                    <a:pt x="45339" y="3302"/>
                    <a:pt x="49530" y="2159"/>
                    <a:pt x="53721" y="1270"/>
                  </a:cubicBezTo>
                  <a:cubicBezTo>
                    <a:pt x="57912" y="381"/>
                    <a:pt x="62357" y="0"/>
                    <a:pt x="66675" y="0"/>
                  </a:cubicBezTo>
                  <a:cubicBezTo>
                    <a:pt x="70993" y="0"/>
                    <a:pt x="75438" y="381"/>
                    <a:pt x="79629" y="1270"/>
                  </a:cubicBezTo>
                  <a:cubicBezTo>
                    <a:pt x="83820" y="2159"/>
                    <a:pt x="88138" y="3429"/>
                    <a:pt x="92075" y="5080"/>
                  </a:cubicBezTo>
                  <a:cubicBezTo>
                    <a:pt x="96012" y="6731"/>
                    <a:pt x="99949" y="8763"/>
                    <a:pt x="103632" y="11303"/>
                  </a:cubicBezTo>
                  <a:cubicBezTo>
                    <a:pt x="107315" y="13843"/>
                    <a:pt x="110617" y="16510"/>
                    <a:pt x="113792" y="19558"/>
                  </a:cubicBezTo>
                  <a:cubicBezTo>
                    <a:pt x="116967" y="22606"/>
                    <a:pt x="119634" y="26035"/>
                    <a:pt x="122047" y="29718"/>
                  </a:cubicBezTo>
                  <a:cubicBezTo>
                    <a:pt x="124460" y="33401"/>
                    <a:pt x="126492" y="37211"/>
                    <a:pt x="128270" y="41275"/>
                  </a:cubicBezTo>
                  <a:cubicBezTo>
                    <a:pt x="130048" y="45339"/>
                    <a:pt x="131191" y="49530"/>
                    <a:pt x="132080" y="53721"/>
                  </a:cubicBezTo>
                  <a:cubicBezTo>
                    <a:pt x="132969" y="57912"/>
                    <a:pt x="133350" y="62357"/>
                    <a:pt x="133350" y="66675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9553575" y="8535991"/>
            <a:ext cx="133350" cy="133350"/>
            <a:chOff x="0" y="0"/>
            <a:chExt cx="133350" cy="13335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3350" cy="133350"/>
            </a:xfrm>
            <a:custGeom>
              <a:avLst/>
              <a:gdLst/>
              <a:ahLst/>
              <a:cxnLst/>
              <a:rect l="l" t="t" r="r" b="b"/>
              <a:pathLst>
                <a:path w="133350" h="133350">
                  <a:moveTo>
                    <a:pt x="133350" y="66675"/>
                  </a:moveTo>
                  <a:cubicBezTo>
                    <a:pt x="133350" y="70993"/>
                    <a:pt x="132969" y="75438"/>
                    <a:pt x="132080" y="79629"/>
                  </a:cubicBezTo>
                  <a:cubicBezTo>
                    <a:pt x="131191" y="83820"/>
                    <a:pt x="129921" y="88138"/>
                    <a:pt x="128270" y="92075"/>
                  </a:cubicBezTo>
                  <a:cubicBezTo>
                    <a:pt x="126619" y="96012"/>
                    <a:pt x="124587" y="99949"/>
                    <a:pt x="122047" y="103632"/>
                  </a:cubicBezTo>
                  <a:cubicBezTo>
                    <a:pt x="119507" y="107315"/>
                    <a:pt x="116840" y="110617"/>
                    <a:pt x="113792" y="113792"/>
                  </a:cubicBezTo>
                  <a:cubicBezTo>
                    <a:pt x="110744" y="116967"/>
                    <a:pt x="107315" y="119634"/>
                    <a:pt x="103632" y="122047"/>
                  </a:cubicBezTo>
                  <a:cubicBezTo>
                    <a:pt x="99949" y="124460"/>
                    <a:pt x="96139" y="126492"/>
                    <a:pt x="92075" y="128270"/>
                  </a:cubicBezTo>
                  <a:cubicBezTo>
                    <a:pt x="88011" y="130048"/>
                    <a:pt x="83820" y="131191"/>
                    <a:pt x="79629" y="132080"/>
                  </a:cubicBezTo>
                  <a:cubicBezTo>
                    <a:pt x="75438" y="132969"/>
                    <a:pt x="70993" y="133350"/>
                    <a:pt x="66675" y="133350"/>
                  </a:cubicBezTo>
                  <a:cubicBezTo>
                    <a:pt x="62357" y="133350"/>
                    <a:pt x="57912" y="132969"/>
                    <a:pt x="53721" y="132080"/>
                  </a:cubicBezTo>
                  <a:cubicBezTo>
                    <a:pt x="49530" y="131191"/>
                    <a:pt x="45212" y="129921"/>
                    <a:pt x="41275" y="128270"/>
                  </a:cubicBezTo>
                  <a:cubicBezTo>
                    <a:pt x="37338" y="126619"/>
                    <a:pt x="33401" y="124587"/>
                    <a:pt x="29718" y="122047"/>
                  </a:cubicBezTo>
                  <a:cubicBezTo>
                    <a:pt x="26035" y="119507"/>
                    <a:pt x="22733" y="116840"/>
                    <a:pt x="19558" y="113792"/>
                  </a:cubicBezTo>
                  <a:cubicBezTo>
                    <a:pt x="16383" y="110744"/>
                    <a:pt x="13716" y="107315"/>
                    <a:pt x="11303" y="103632"/>
                  </a:cubicBezTo>
                  <a:cubicBezTo>
                    <a:pt x="8890" y="99949"/>
                    <a:pt x="6731" y="96266"/>
                    <a:pt x="5080" y="92202"/>
                  </a:cubicBezTo>
                  <a:cubicBezTo>
                    <a:pt x="3429" y="88138"/>
                    <a:pt x="2159" y="83947"/>
                    <a:pt x="1270" y="79629"/>
                  </a:cubicBezTo>
                  <a:cubicBezTo>
                    <a:pt x="381" y="75311"/>
                    <a:pt x="0" y="70993"/>
                    <a:pt x="0" y="66675"/>
                  </a:cubicBezTo>
                  <a:cubicBezTo>
                    <a:pt x="0" y="62357"/>
                    <a:pt x="381" y="57912"/>
                    <a:pt x="1270" y="53721"/>
                  </a:cubicBezTo>
                  <a:cubicBezTo>
                    <a:pt x="2159" y="49530"/>
                    <a:pt x="3429" y="45212"/>
                    <a:pt x="5080" y="41275"/>
                  </a:cubicBezTo>
                  <a:cubicBezTo>
                    <a:pt x="6731" y="37338"/>
                    <a:pt x="8763" y="33401"/>
                    <a:pt x="11303" y="29718"/>
                  </a:cubicBezTo>
                  <a:cubicBezTo>
                    <a:pt x="13843" y="26035"/>
                    <a:pt x="16510" y="22733"/>
                    <a:pt x="19558" y="19558"/>
                  </a:cubicBezTo>
                  <a:cubicBezTo>
                    <a:pt x="22606" y="16383"/>
                    <a:pt x="26035" y="13716"/>
                    <a:pt x="29718" y="11303"/>
                  </a:cubicBezTo>
                  <a:cubicBezTo>
                    <a:pt x="33401" y="8890"/>
                    <a:pt x="37211" y="6858"/>
                    <a:pt x="41275" y="5080"/>
                  </a:cubicBezTo>
                  <a:cubicBezTo>
                    <a:pt x="45339" y="3302"/>
                    <a:pt x="49530" y="2159"/>
                    <a:pt x="53721" y="1270"/>
                  </a:cubicBezTo>
                  <a:cubicBezTo>
                    <a:pt x="57912" y="381"/>
                    <a:pt x="62357" y="0"/>
                    <a:pt x="66675" y="0"/>
                  </a:cubicBezTo>
                  <a:cubicBezTo>
                    <a:pt x="70993" y="0"/>
                    <a:pt x="75438" y="381"/>
                    <a:pt x="79629" y="1270"/>
                  </a:cubicBezTo>
                  <a:cubicBezTo>
                    <a:pt x="83820" y="2159"/>
                    <a:pt x="88138" y="3429"/>
                    <a:pt x="92075" y="5080"/>
                  </a:cubicBezTo>
                  <a:cubicBezTo>
                    <a:pt x="96012" y="6731"/>
                    <a:pt x="99949" y="8763"/>
                    <a:pt x="103632" y="11303"/>
                  </a:cubicBezTo>
                  <a:cubicBezTo>
                    <a:pt x="107315" y="13843"/>
                    <a:pt x="110617" y="16510"/>
                    <a:pt x="113792" y="19558"/>
                  </a:cubicBezTo>
                  <a:cubicBezTo>
                    <a:pt x="116967" y="22606"/>
                    <a:pt x="119634" y="26035"/>
                    <a:pt x="122047" y="29718"/>
                  </a:cubicBezTo>
                  <a:cubicBezTo>
                    <a:pt x="124460" y="33401"/>
                    <a:pt x="126492" y="37211"/>
                    <a:pt x="128270" y="41275"/>
                  </a:cubicBezTo>
                  <a:cubicBezTo>
                    <a:pt x="130048" y="45339"/>
                    <a:pt x="131191" y="49530"/>
                    <a:pt x="132080" y="53721"/>
                  </a:cubicBezTo>
                  <a:cubicBezTo>
                    <a:pt x="132969" y="57912"/>
                    <a:pt x="133350" y="62357"/>
                    <a:pt x="133350" y="66675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9553575" y="9145591"/>
            <a:ext cx="133350" cy="133350"/>
            <a:chOff x="0" y="0"/>
            <a:chExt cx="133350" cy="13335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3350" cy="133350"/>
            </a:xfrm>
            <a:custGeom>
              <a:avLst/>
              <a:gdLst/>
              <a:ahLst/>
              <a:cxnLst/>
              <a:rect l="l" t="t" r="r" b="b"/>
              <a:pathLst>
                <a:path w="133350" h="133350">
                  <a:moveTo>
                    <a:pt x="133350" y="66675"/>
                  </a:moveTo>
                  <a:cubicBezTo>
                    <a:pt x="133350" y="70993"/>
                    <a:pt x="132969" y="75438"/>
                    <a:pt x="132080" y="79629"/>
                  </a:cubicBezTo>
                  <a:cubicBezTo>
                    <a:pt x="131191" y="83820"/>
                    <a:pt x="129921" y="88138"/>
                    <a:pt x="128270" y="92075"/>
                  </a:cubicBezTo>
                  <a:cubicBezTo>
                    <a:pt x="126619" y="96012"/>
                    <a:pt x="124587" y="99949"/>
                    <a:pt x="122047" y="103632"/>
                  </a:cubicBezTo>
                  <a:cubicBezTo>
                    <a:pt x="119507" y="107315"/>
                    <a:pt x="116840" y="110617"/>
                    <a:pt x="113792" y="113792"/>
                  </a:cubicBezTo>
                  <a:cubicBezTo>
                    <a:pt x="110744" y="116967"/>
                    <a:pt x="107315" y="119634"/>
                    <a:pt x="103632" y="122047"/>
                  </a:cubicBezTo>
                  <a:cubicBezTo>
                    <a:pt x="99949" y="124460"/>
                    <a:pt x="96139" y="126492"/>
                    <a:pt x="92075" y="128270"/>
                  </a:cubicBezTo>
                  <a:cubicBezTo>
                    <a:pt x="88011" y="130048"/>
                    <a:pt x="83820" y="131191"/>
                    <a:pt x="79629" y="132080"/>
                  </a:cubicBezTo>
                  <a:cubicBezTo>
                    <a:pt x="75438" y="132969"/>
                    <a:pt x="70993" y="133350"/>
                    <a:pt x="66675" y="133350"/>
                  </a:cubicBezTo>
                  <a:cubicBezTo>
                    <a:pt x="62357" y="133350"/>
                    <a:pt x="57912" y="132969"/>
                    <a:pt x="53721" y="132080"/>
                  </a:cubicBezTo>
                  <a:cubicBezTo>
                    <a:pt x="49530" y="131191"/>
                    <a:pt x="45212" y="129921"/>
                    <a:pt x="41275" y="128270"/>
                  </a:cubicBezTo>
                  <a:cubicBezTo>
                    <a:pt x="37338" y="126619"/>
                    <a:pt x="33401" y="124587"/>
                    <a:pt x="29718" y="122047"/>
                  </a:cubicBezTo>
                  <a:cubicBezTo>
                    <a:pt x="26035" y="119507"/>
                    <a:pt x="22733" y="116840"/>
                    <a:pt x="19558" y="113792"/>
                  </a:cubicBezTo>
                  <a:cubicBezTo>
                    <a:pt x="16383" y="110744"/>
                    <a:pt x="13716" y="107315"/>
                    <a:pt x="11303" y="103632"/>
                  </a:cubicBezTo>
                  <a:cubicBezTo>
                    <a:pt x="8890" y="99949"/>
                    <a:pt x="6731" y="96266"/>
                    <a:pt x="5080" y="92202"/>
                  </a:cubicBezTo>
                  <a:cubicBezTo>
                    <a:pt x="3429" y="88138"/>
                    <a:pt x="2159" y="83947"/>
                    <a:pt x="1270" y="79629"/>
                  </a:cubicBezTo>
                  <a:cubicBezTo>
                    <a:pt x="381" y="75311"/>
                    <a:pt x="0" y="70993"/>
                    <a:pt x="0" y="66675"/>
                  </a:cubicBezTo>
                  <a:cubicBezTo>
                    <a:pt x="0" y="62357"/>
                    <a:pt x="381" y="57912"/>
                    <a:pt x="1270" y="53721"/>
                  </a:cubicBezTo>
                  <a:cubicBezTo>
                    <a:pt x="2159" y="49530"/>
                    <a:pt x="3429" y="45212"/>
                    <a:pt x="5080" y="41275"/>
                  </a:cubicBezTo>
                  <a:cubicBezTo>
                    <a:pt x="6731" y="37338"/>
                    <a:pt x="8763" y="33401"/>
                    <a:pt x="11303" y="29718"/>
                  </a:cubicBezTo>
                  <a:cubicBezTo>
                    <a:pt x="13843" y="26035"/>
                    <a:pt x="16510" y="22733"/>
                    <a:pt x="19558" y="19558"/>
                  </a:cubicBezTo>
                  <a:cubicBezTo>
                    <a:pt x="22606" y="16383"/>
                    <a:pt x="26035" y="13716"/>
                    <a:pt x="29718" y="11303"/>
                  </a:cubicBezTo>
                  <a:cubicBezTo>
                    <a:pt x="33401" y="8890"/>
                    <a:pt x="37211" y="6858"/>
                    <a:pt x="41275" y="5080"/>
                  </a:cubicBezTo>
                  <a:cubicBezTo>
                    <a:pt x="45339" y="3302"/>
                    <a:pt x="49530" y="2159"/>
                    <a:pt x="53721" y="1270"/>
                  </a:cubicBezTo>
                  <a:cubicBezTo>
                    <a:pt x="57912" y="381"/>
                    <a:pt x="62357" y="0"/>
                    <a:pt x="66675" y="0"/>
                  </a:cubicBezTo>
                  <a:cubicBezTo>
                    <a:pt x="70993" y="0"/>
                    <a:pt x="75438" y="381"/>
                    <a:pt x="79629" y="1270"/>
                  </a:cubicBezTo>
                  <a:cubicBezTo>
                    <a:pt x="83820" y="2159"/>
                    <a:pt x="88138" y="3429"/>
                    <a:pt x="92075" y="5080"/>
                  </a:cubicBezTo>
                  <a:cubicBezTo>
                    <a:pt x="96012" y="6731"/>
                    <a:pt x="99949" y="8763"/>
                    <a:pt x="103632" y="11303"/>
                  </a:cubicBezTo>
                  <a:cubicBezTo>
                    <a:pt x="107315" y="13843"/>
                    <a:pt x="110617" y="16510"/>
                    <a:pt x="113792" y="19558"/>
                  </a:cubicBezTo>
                  <a:cubicBezTo>
                    <a:pt x="116967" y="22606"/>
                    <a:pt x="119634" y="26035"/>
                    <a:pt x="122047" y="29718"/>
                  </a:cubicBezTo>
                  <a:cubicBezTo>
                    <a:pt x="124460" y="33401"/>
                    <a:pt x="126492" y="37211"/>
                    <a:pt x="128270" y="41275"/>
                  </a:cubicBezTo>
                  <a:cubicBezTo>
                    <a:pt x="130048" y="45339"/>
                    <a:pt x="131191" y="49530"/>
                    <a:pt x="132080" y="53721"/>
                  </a:cubicBezTo>
                  <a:cubicBezTo>
                    <a:pt x="132969" y="57912"/>
                    <a:pt x="133350" y="62357"/>
                    <a:pt x="133350" y="66675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</p:grpSp>
      <p:sp>
        <p:nvSpPr>
          <p:cNvPr id="18" name="Freeform 18"/>
          <p:cNvSpPr/>
          <p:nvPr/>
        </p:nvSpPr>
        <p:spPr>
          <a:xfrm>
            <a:off x="859307" y="2255949"/>
            <a:ext cx="7734300" cy="7743825"/>
          </a:xfrm>
          <a:custGeom>
            <a:avLst/>
            <a:gdLst/>
            <a:ahLst/>
            <a:cxnLst/>
            <a:rect l="l" t="t" r="r" b="b"/>
            <a:pathLst>
              <a:path w="7734300" h="7743825">
                <a:moveTo>
                  <a:pt x="0" y="0"/>
                </a:moveTo>
                <a:lnTo>
                  <a:pt x="7734300" y="0"/>
                </a:lnTo>
                <a:lnTo>
                  <a:pt x="7734300" y="7743825"/>
                </a:lnTo>
                <a:lnTo>
                  <a:pt x="0" y="77438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7993" t="-1827" r="-20036" b="-2723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028700" y="645576"/>
            <a:ext cx="5558018" cy="1042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GENAPPE, C'EST OÙ ?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144000" y="2745743"/>
            <a:ext cx="7086429" cy="1572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24"/>
              </a:lnSpc>
            </a:pPr>
            <a:r>
              <a:rPr lang="en-US" sz="4484">
                <a:solidFill>
                  <a:srgbClr val="FFFFFF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Genappe est composé de huit villages, savez-vous les citer ?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886207" y="4648219"/>
            <a:ext cx="7153269" cy="4781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98"/>
              </a:lnSpc>
            </a:pP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G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L A B A I S</a:t>
            </a:r>
          </a:p>
          <a:p>
            <a:pPr algn="just">
              <a:lnSpc>
                <a:spcPts val="4798"/>
              </a:lnSpc>
            </a:pP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B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O U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S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V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A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L </a:t>
            </a:r>
          </a:p>
          <a:p>
            <a:pPr algn="just">
              <a:lnSpc>
                <a:spcPts val="4798"/>
              </a:lnSpc>
            </a:pP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V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I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E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U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X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- G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E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N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A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P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P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E </a:t>
            </a:r>
          </a:p>
          <a:p>
            <a:pPr algn="just">
              <a:lnSpc>
                <a:spcPts val="4798"/>
              </a:lnSpc>
            </a:pP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G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E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N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A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P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P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E</a:t>
            </a:r>
          </a:p>
          <a:p>
            <a:pPr algn="l">
              <a:lnSpc>
                <a:spcPts val="4798"/>
              </a:lnSpc>
            </a:pP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L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O U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P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O I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G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N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E </a:t>
            </a:r>
          </a:p>
          <a:p>
            <a:pPr algn="l">
              <a:lnSpc>
                <a:spcPts val="4798"/>
              </a:lnSpc>
            </a:pP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H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O U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T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A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I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N 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- L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E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- V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A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L </a:t>
            </a:r>
          </a:p>
          <a:p>
            <a:pPr algn="l">
              <a:lnSpc>
                <a:spcPts val="4798"/>
              </a:lnSpc>
            </a:pP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W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A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Y S </a:t>
            </a:r>
          </a:p>
          <a:p>
            <a:pPr algn="l">
              <a:lnSpc>
                <a:spcPts val="4798"/>
              </a:lnSpc>
            </a:pP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B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A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I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S Y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- T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H</a:t>
            </a:r>
            <a:r>
              <a:rPr lang="en-US" sz="3437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 </a:t>
            </a:r>
            <a:r>
              <a:rPr lang="en-US" sz="3437">
                <a:solidFill>
                  <a:srgbClr val="FF5757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16918" y="2629652"/>
            <a:ext cx="15506700" cy="7439025"/>
          </a:xfrm>
          <a:custGeom>
            <a:avLst/>
            <a:gdLst/>
            <a:ahLst/>
            <a:cxnLst/>
            <a:rect l="l" t="t" r="r" b="b"/>
            <a:pathLst>
              <a:path w="15506700" h="7439025">
                <a:moveTo>
                  <a:pt x="0" y="0"/>
                </a:moveTo>
                <a:lnTo>
                  <a:pt x="15506700" y="0"/>
                </a:lnTo>
                <a:lnTo>
                  <a:pt x="15506700" y="7439025"/>
                </a:lnTo>
                <a:lnTo>
                  <a:pt x="0" y="74390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867223" y="2832859"/>
            <a:ext cx="142875" cy="142875"/>
            <a:chOff x="0" y="0"/>
            <a:chExt cx="142875" cy="1428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142875" y="71374"/>
                  </a:moveTo>
                  <a:cubicBezTo>
                    <a:pt x="142875" y="76073"/>
                    <a:pt x="142367" y="80772"/>
                    <a:pt x="141478" y="85344"/>
                  </a:cubicBezTo>
                  <a:cubicBezTo>
                    <a:pt x="140589" y="89916"/>
                    <a:pt x="139192" y="94361"/>
                    <a:pt x="137414" y="98806"/>
                  </a:cubicBezTo>
                  <a:cubicBezTo>
                    <a:pt x="135636" y="103251"/>
                    <a:pt x="133477" y="107315"/>
                    <a:pt x="130810" y="111125"/>
                  </a:cubicBezTo>
                  <a:cubicBezTo>
                    <a:pt x="128143" y="114935"/>
                    <a:pt x="125222" y="118618"/>
                    <a:pt x="121920" y="121920"/>
                  </a:cubicBezTo>
                  <a:cubicBezTo>
                    <a:pt x="118618" y="125222"/>
                    <a:pt x="114935" y="128143"/>
                    <a:pt x="111125" y="130810"/>
                  </a:cubicBezTo>
                  <a:cubicBezTo>
                    <a:pt x="107315" y="133477"/>
                    <a:pt x="103124" y="135636"/>
                    <a:pt x="98806" y="137414"/>
                  </a:cubicBezTo>
                  <a:cubicBezTo>
                    <a:pt x="94488" y="139192"/>
                    <a:pt x="90043" y="140589"/>
                    <a:pt x="85344" y="141478"/>
                  </a:cubicBezTo>
                  <a:cubicBezTo>
                    <a:pt x="80645" y="142367"/>
                    <a:pt x="76073" y="142875"/>
                    <a:pt x="71374" y="142875"/>
                  </a:cubicBezTo>
                  <a:cubicBezTo>
                    <a:pt x="66675" y="142875"/>
                    <a:pt x="61976" y="142367"/>
                    <a:pt x="57404" y="141478"/>
                  </a:cubicBezTo>
                  <a:cubicBezTo>
                    <a:pt x="52832" y="140589"/>
                    <a:pt x="48387" y="139192"/>
                    <a:pt x="43942" y="137414"/>
                  </a:cubicBezTo>
                  <a:cubicBezTo>
                    <a:pt x="39497" y="135636"/>
                    <a:pt x="35433" y="133477"/>
                    <a:pt x="31623" y="130810"/>
                  </a:cubicBezTo>
                  <a:cubicBezTo>
                    <a:pt x="27813" y="128143"/>
                    <a:pt x="24130" y="125222"/>
                    <a:pt x="20828" y="121920"/>
                  </a:cubicBezTo>
                  <a:cubicBezTo>
                    <a:pt x="17526" y="118618"/>
                    <a:pt x="14605" y="114935"/>
                    <a:pt x="11938" y="111125"/>
                  </a:cubicBezTo>
                  <a:cubicBezTo>
                    <a:pt x="9271" y="107315"/>
                    <a:pt x="7112" y="103124"/>
                    <a:pt x="5334" y="98806"/>
                  </a:cubicBezTo>
                  <a:cubicBezTo>
                    <a:pt x="3556" y="94488"/>
                    <a:pt x="2286" y="89916"/>
                    <a:pt x="1397" y="85344"/>
                  </a:cubicBezTo>
                  <a:cubicBezTo>
                    <a:pt x="508" y="80772"/>
                    <a:pt x="0" y="76073"/>
                    <a:pt x="0" y="71374"/>
                  </a:cubicBezTo>
                  <a:cubicBezTo>
                    <a:pt x="0" y="66675"/>
                    <a:pt x="508" y="61976"/>
                    <a:pt x="1397" y="57404"/>
                  </a:cubicBezTo>
                  <a:cubicBezTo>
                    <a:pt x="2286" y="52832"/>
                    <a:pt x="3683" y="48387"/>
                    <a:pt x="5461" y="43942"/>
                  </a:cubicBezTo>
                  <a:cubicBezTo>
                    <a:pt x="7239" y="39497"/>
                    <a:pt x="9398" y="35433"/>
                    <a:pt x="12065" y="31623"/>
                  </a:cubicBezTo>
                  <a:cubicBezTo>
                    <a:pt x="14732" y="27813"/>
                    <a:pt x="17653" y="24130"/>
                    <a:pt x="20955" y="20828"/>
                  </a:cubicBezTo>
                  <a:cubicBezTo>
                    <a:pt x="24257" y="17526"/>
                    <a:pt x="27940" y="14605"/>
                    <a:pt x="31750" y="11938"/>
                  </a:cubicBezTo>
                  <a:cubicBezTo>
                    <a:pt x="35560" y="9271"/>
                    <a:pt x="39751" y="7112"/>
                    <a:pt x="44069" y="5334"/>
                  </a:cubicBezTo>
                  <a:cubicBezTo>
                    <a:pt x="48387" y="3556"/>
                    <a:pt x="52959" y="2286"/>
                    <a:pt x="57531" y="1397"/>
                  </a:cubicBezTo>
                  <a:cubicBezTo>
                    <a:pt x="62103" y="508"/>
                    <a:pt x="66802" y="0"/>
                    <a:pt x="71374" y="0"/>
                  </a:cubicBezTo>
                  <a:cubicBezTo>
                    <a:pt x="75946" y="0"/>
                    <a:pt x="80772" y="508"/>
                    <a:pt x="85344" y="1397"/>
                  </a:cubicBezTo>
                  <a:cubicBezTo>
                    <a:pt x="89916" y="2286"/>
                    <a:pt x="94361" y="3683"/>
                    <a:pt x="98806" y="5461"/>
                  </a:cubicBezTo>
                  <a:cubicBezTo>
                    <a:pt x="103251" y="7239"/>
                    <a:pt x="107315" y="9398"/>
                    <a:pt x="111125" y="12065"/>
                  </a:cubicBezTo>
                  <a:cubicBezTo>
                    <a:pt x="114935" y="14732"/>
                    <a:pt x="118618" y="17653"/>
                    <a:pt x="121920" y="20955"/>
                  </a:cubicBezTo>
                  <a:cubicBezTo>
                    <a:pt x="125222" y="24257"/>
                    <a:pt x="128143" y="27940"/>
                    <a:pt x="130810" y="31750"/>
                  </a:cubicBezTo>
                  <a:cubicBezTo>
                    <a:pt x="133477" y="35560"/>
                    <a:pt x="135636" y="39751"/>
                    <a:pt x="137414" y="44069"/>
                  </a:cubicBezTo>
                  <a:cubicBezTo>
                    <a:pt x="139192" y="48387"/>
                    <a:pt x="140589" y="52832"/>
                    <a:pt x="141478" y="57531"/>
                  </a:cubicBezTo>
                  <a:cubicBezTo>
                    <a:pt x="142367" y="62230"/>
                    <a:pt x="142875" y="66802"/>
                    <a:pt x="142875" y="7150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867223" y="3451984"/>
            <a:ext cx="142875" cy="142875"/>
            <a:chOff x="0" y="0"/>
            <a:chExt cx="142875" cy="1428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142875" y="71374"/>
                  </a:moveTo>
                  <a:cubicBezTo>
                    <a:pt x="142875" y="76073"/>
                    <a:pt x="142367" y="80772"/>
                    <a:pt x="141478" y="85344"/>
                  </a:cubicBezTo>
                  <a:cubicBezTo>
                    <a:pt x="140589" y="89916"/>
                    <a:pt x="139192" y="94361"/>
                    <a:pt x="137414" y="98806"/>
                  </a:cubicBezTo>
                  <a:cubicBezTo>
                    <a:pt x="135636" y="103251"/>
                    <a:pt x="133477" y="107315"/>
                    <a:pt x="130810" y="111125"/>
                  </a:cubicBezTo>
                  <a:cubicBezTo>
                    <a:pt x="128143" y="114935"/>
                    <a:pt x="125222" y="118618"/>
                    <a:pt x="121920" y="121920"/>
                  </a:cubicBezTo>
                  <a:cubicBezTo>
                    <a:pt x="118618" y="125222"/>
                    <a:pt x="114935" y="128143"/>
                    <a:pt x="111125" y="130810"/>
                  </a:cubicBezTo>
                  <a:cubicBezTo>
                    <a:pt x="107315" y="133477"/>
                    <a:pt x="103124" y="135636"/>
                    <a:pt x="98806" y="137414"/>
                  </a:cubicBezTo>
                  <a:cubicBezTo>
                    <a:pt x="94488" y="139192"/>
                    <a:pt x="90043" y="140589"/>
                    <a:pt x="85344" y="141478"/>
                  </a:cubicBezTo>
                  <a:cubicBezTo>
                    <a:pt x="80645" y="142367"/>
                    <a:pt x="76073" y="142875"/>
                    <a:pt x="71374" y="142875"/>
                  </a:cubicBezTo>
                  <a:cubicBezTo>
                    <a:pt x="66675" y="142875"/>
                    <a:pt x="61976" y="142367"/>
                    <a:pt x="57404" y="141478"/>
                  </a:cubicBezTo>
                  <a:cubicBezTo>
                    <a:pt x="52832" y="140589"/>
                    <a:pt x="48387" y="139192"/>
                    <a:pt x="43942" y="137414"/>
                  </a:cubicBezTo>
                  <a:cubicBezTo>
                    <a:pt x="39497" y="135636"/>
                    <a:pt x="35433" y="133477"/>
                    <a:pt x="31623" y="130810"/>
                  </a:cubicBezTo>
                  <a:cubicBezTo>
                    <a:pt x="27813" y="128143"/>
                    <a:pt x="24130" y="125222"/>
                    <a:pt x="20828" y="121920"/>
                  </a:cubicBezTo>
                  <a:cubicBezTo>
                    <a:pt x="17526" y="118618"/>
                    <a:pt x="14605" y="114935"/>
                    <a:pt x="11938" y="111125"/>
                  </a:cubicBezTo>
                  <a:cubicBezTo>
                    <a:pt x="9271" y="107315"/>
                    <a:pt x="7112" y="103124"/>
                    <a:pt x="5334" y="98806"/>
                  </a:cubicBezTo>
                  <a:cubicBezTo>
                    <a:pt x="3556" y="94488"/>
                    <a:pt x="2286" y="89916"/>
                    <a:pt x="1397" y="85344"/>
                  </a:cubicBezTo>
                  <a:cubicBezTo>
                    <a:pt x="508" y="80772"/>
                    <a:pt x="0" y="76073"/>
                    <a:pt x="0" y="71374"/>
                  </a:cubicBezTo>
                  <a:cubicBezTo>
                    <a:pt x="0" y="66675"/>
                    <a:pt x="508" y="61976"/>
                    <a:pt x="1397" y="57404"/>
                  </a:cubicBezTo>
                  <a:cubicBezTo>
                    <a:pt x="2286" y="52832"/>
                    <a:pt x="3683" y="48387"/>
                    <a:pt x="5461" y="43942"/>
                  </a:cubicBezTo>
                  <a:cubicBezTo>
                    <a:pt x="7239" y="39497"/>
                    <a:pt x="9398" y="35433"/>
                    <a:pt x="12065" y="31623"/>
                  </a:cubicBezTo>
                  <a:cubicBezTo>
                    <a:pt x="14732" y="27813"/>
                    <a:pt x="17653" y="24130"/>
                    <a:pt x="20955" y="20828"/>
                  </a:cubicBezTo>
                  <a:cubicBezTo>
                    <a:pt x="24257" y="17526"/>
                    <a:pt x="27940" y="14605"/>
                    <a:pt x="31750" y="11938"/>
                  </a:cubicBezTo>
                  <a:cubicBezTo>
                    <a:pt x="35560" y="9271"/>
                    <a:pt x="39751" y="7112"/>
                    <a:pt x="44069" y="5334"/>
                  </a:cubicBezTo>
                  <a:cubicBezTo>
                    <a:pt x="48387" y="3556"/>
                    <a:pt x="52959" y="2286"/>
                    <a:pt x="57531" y="1397"/>
                  </a:cubicBezTo>
                  <a:cubicBezTo>
                    <a:pt x="62103" y="508"/>
                    <a:pt x="66802" y="0"/>
                    <a:pt x="71374" y="0"/>
                  </a:cubicBezTo>
                  <a:cubicBezTo>
                    <a:pt x="75946" y="0"/>
                    <a:pt x="80772" y="508"/>
                    <a:pt x="85344" y="1397"/>
                  </a:cubicBezTo>
                  <a:cubicBezTo>
                    <a:pt x="89916" y="2286"/>
                    <a:pt x="94361" y="3683"/>
                    <a:pt x="98806" y="5461"/>
                  </a:cubicBezTo>
                  <a:cubicBezTo>
                    <a:pt x="103251" y="7239"/>
                    <a:pt x="107315" y="9398"/>
                    <a:pt x="111125" y="12065"/>
                  </a:cubicBezTo>
                  <a:cubicBezTo>
                    <a:pt x="114935" y="14732"/>
                    <a:pt x="118618" y="17653"/>
                    <a:pt x="121920" y="20955"/>
                  </a:cubicBezTo>
                  <a:cubicBezTo>
                    <a:pt x="125222" y="24257"/>
                    <a:pt x="128143" y="27940"/>
                    <a:pt x="130810" y="31750"/>
                  </a:cubicBezTo>
                  <a:cubicBezTo>
                    <a:pt x="133477" y="35560"/>
                    <a:pt x="135636" y="39751"/>
                    <a:pt x="137414" y="44069"/>
                  </a:cubicBezTo>
                  <a:cubicBezTo>
                    <a:pt x="139192" y="48387"/>
                    <a:pt x="140589" y="52832"/>
                    <a:pt x="141478" y="57531"/>
                  </a:cubicBezTo>
                  <a:cubicBezTo>
                    <a:pt x="142367" y="62230"/>
                    <a:pt x="142875" y="66802"/>
                    <a:pt x="142875" y="7150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457648" y="435359"/>
            <a:ext cx="9709575" cy="18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GENAPPE, C'EST OÙ ? </a:t>
            </a:r>
          </a:p>
          <a:p>
            <a:pPr algn="l">
              <a:lnSpc>
                <a:spcPts val="5718"/>
              </a:lnSpc>
            </a:pPr>
            <a:r>
              <a:rPr lang="en-US" sz="4084">
                <a:solidFill>
                  <a:srgbClr val="FFFFFF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Genappe fait partie de la province du Brabant-Wallon...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13247" y="2656732"/>
            <a:ext cx="4886916" cy="1221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FFFFFF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Reconnaissez-vous la commune ? Qui sont nos voisins ?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04342" y="2320862"/>
            <a:ext cx="15354300" cy="7372350"/>
          </a:xfrm>
          <a:custGeom>
            <a:avLst/>
            <a:gdLst/>
            <a:ahLst/>
            <a:cxnLst/>
            <a:rect l="l" t="t" r="r" b="b"/>
            <a:pathLst>
              <a:path w="15354300" h="7372350">
                <a:moveTo>
                  <a:pt x="0" y="0"/>
                </a:moveTo>
                <a:lnTo>
                  <a:pt x="15354300" y="0"/>
                </a:lnTo>
                <a:lnTo>
                  <a:pt x="15354300" y="7372350"/>
                </a:lnTo>
                <a:lnTo>
                  <a:pt x="0" y="73723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181015" y="2320862"/>
            <a:ext cx="15401182" cy="7370569"/>
          </a:xfrm>
          <a:custGeom>
            <a:avLst/>
            <a:gdLst/>
            <a:ahLst/>
            <a:cxnLst/>
            <a:rect l="l" t="t" r="r" b="b"/>
            <a:pathLst>
              <a:path w="15401182" h="7370569">
                <a:moveTo>
                  <a:pt x="0" y="0"/>
                </a:moveTo>
                <a:lnTo>
                  <a:pt x="15401183" y="0"/>
                </a:lnTo>
                <a:lnTo>
                  <a:pt x="15401183" y="7370568"/>
                </a:lnTo>
                <a:lnTo>
                  <a:pt x="0" y="73705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1000"/>
            </a:blip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867223" y="2832859"/>
            <a:ext cx="142875" cy="142875"/>
            <a:chOff x="0" y="0"/>
            <a:chExt cx="142875" cy="1428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142875" y="71374"/>
                  </a:moveTo>
                  <a:cubicBezTo>
                    <a:pt x="142875" y="76073"/>
                    <a:pt x="142367" y="80772"/>
                    <a:pt x="141478" y="85344"/>
                  </a:cubicBezTo>
                  <a:cubicBezTo>
                    <a:pt x="140589" y="89916"/>
                    <a:pt x="139192" y="94361"/>
                    <a:pt x="137414" y="98806"/>
                  </a:cubicBezTo>
                  <a:cubicBezTo>
                    <a:pt x="135636" y="103251"/>
                    <a:pt x="133477" y="107315"/>
                    <a:pt x="130810" y="111125"/>
                  </a:cubicBezTo>
                  <a:cubicBezTo>
                    <a:pt x="128143" y="114935"/>
                    <a:pt x="125222" y="118618"/>
                    <a:pt x="121920" y="121920"/>
                  </a:cubicBezTo>
                  <a:cubicBezTo>
                    <a:pt x="118618" y="125222"/>
                    <a:pt x="114935" y="128143"/>
                    <a:pt x="111125" y="130810"/>
                  </a:cubicBezTo>
                  <a:cubicBezTo>
                    <a:pt x="107315" y="133477"/>
                    <a:pt x="103124" y="135636"/>
                    <a:pt x="98806" y="137414"/>
                  </a:cubicBezTo>
                  <a:cubicBezTo>
                    <a:pt x="94488" y="139192"/>
                    <a:pt x="90043" y="140589"/>
                    <a:pt x="85344" y="141478"/>
                  </a:cubicBezTo>
                  <a:cubicBezTo>
                    <a:pt x="80645" y="142367"/>
                    <a:pt x="76073" y="142875"/>
                    <a:pt x="71374" y="142875"/>
                  </a:cubicBezTo>
                  <a:cubicBezTo>
                    <a:pt x="66675" y="142875"/>
                    <a:pt x="61976" y="142367"/>
                    <a:pt x="57404" y="141478"/>
                  </a:cubicBezTo>
                  <a:cubicBezTo>
                    <a:pt x="52832" y="140589"/>
                    <a:pt x="48387" y="139192"/>
                    <a:pt x="43942" y="137414"/>
                  </a:cubicBezTo>
                  <a:cubicBezTo>
                    <a:pt x="39497" y="135636"/>
                    <a:pt x="35433" y="133477"/>
                    <a:pt x="31623" y="130810"/>
                  </a:cubicBezTo>
                  <a:cubicBezTo>
                    <a:pt x="27813" y="128143"/>
                    <a:pt x="24130" y="125222"/>
                    <a:pt x="20828" y="121920"/>
                  </a:cubicBezTo>
                  <a:cubicBezTo>
                    <a:pt x="17526" y="118618"/>
                    <a:pt x="14605" y="114935"/>
                    <a:pt x="11938" y="111125"/>
                  </a:cubicBezTo>
                  <a:cubicBezTo>
                    <a:pt x="9271" y="107315"/>
                    <a:pt x="7112" y="103124"/>
                    <a:pt x="5334" y="98806"/>
                  </a:cubicBezTo>
                  <a:cubicBezTo>
                    <a:pt x="3556" y="94488"/>
                    <a:pt x="2286" y="89916"/>
                    <a:pt x="1397" y="85344"/>
                  </a:cubicBezTo>
                  <a:cubicBezTo>
                    <a:pt x="508" y="80772"/>
                    <a:pt x="0" y="76073"/>
                    <a:pt x="0" y="71374"/>
                  </a:cubicBezTo>
                  <a:cubicBezTo>
                    <a:pt x="0" y="66675"/>
                    <a:pt x="508" y="61976"/>
                    <a:pt x="1397" y="57404"/>
                  </a:cubicBezTo>
                  <a:cubicBezTo>
                    <a:pt x="2286" y="52832"/>
                    <a:pt x="3683" y="48387"/>
                    <a:pt x="5461" y="43942"/>
                  </a:cubicBezTo>
                  <a:cubicBezTo>
                    <a:pt x="7239" y="39497"/>
                    <a:pt x="9398" y="35433"/>
                    <a:pt x="12065" y="31623"/>
                  </a:cubicBezTo>
                  <a:cubicBezTo>
                    <a:pt x="14732" y="27813"/>
                    <a:pt x="17653" y="24130"/>
                    <a:pt x="20955" y="20828"/>
                  </a:cubicBezTo>
                  <a:cubicBezTo>
                    <a:pt x="24257" y="17526"/>
                    <a:pt x="27940" y="14605"/>
                    <a:pt x="31750" y="11938"/>
                  </a:cubicBezTo>
                  <a:cubicBezTo>
                    <a:pt x="35560" y="9271"/>
                    <a:pt x="39751" y="7112"/>
                    <a:pt x="44069" y="5334"/>
                  </a:cubicBezTo>
                  <a:cubicBezTo>
                    <a:pt x="48387" y="3556"/>
                    <a:pt x="52959" y="2286"/>
                    <a:pt x="57531" y="1397"/>
                  </a:cubicBezTo>
                  <a:cubicBezTo>
                    <a:pt x="62103" y="508"/>
                    <a:pt x="66802" y="0"/>
                    <a:pt x="71374" y="0"/>
                  </a:cubicBezTo>
                  <a:cubicBezTo>
                    <a:pt x="75946" y="0"/>
                    <a:pt x="80772" y="508"/>
                    <a:pt x="85344" y="1397"/>
                  </a:cubicBezTo>
                  <a:cubicBezTo>
                    <a:pt x="89916" y="2286"/>
                    <a:pt x="94361" y="3683"/>
                    <a:pt x="98806" y="5461"/>
                  </a:cubicBezTo>
                  <a:cubicBezTo>
                    <a:pt x="103251" y="7239"/>
                    <a:pt x="107315" y="9398"/>
                    <a:pt x="111125" y="12065"/>
                  </a:cubicBezTo>
                  <a:cubicBezTo>
                    <a:pt x="114935" y="14732"/>
                    <a:pt x="118618" y="17653"/>
                    <a:pt x="121920" y="20955"/>
                  </a:cubicBezTo>
                  <a:cubicBezTo>
                    <a:pt x="125222" y="24257"/>
                    <a:pt x="128143" y="27940"/>
                    <a:pt x="130810" y="31750"/>
                  </a:cubicBezTo>
                  <a:cubicBezTo>
                    <a:pt x="133477" y="35560"/>
                    <a:pt x="135636" y="39751"/>
                    <a:pt x="137414" y="44069"/>
                  </a:cubicBezTo>
                  <a:cubicBezTo>
                    <a:pt x="139192" y="48387"/>
                    <a:pt x="140589" y="52832"/>
                    <a:pt x="141478" y="57531"/>
                  </a:cubicBezTo>
                  <a:cubicBezTo>
                    <a:pt x="142367" y="62230"/>
                    <a:pt x="142875" y="66802"/>
                    <a:pt x="142875" y="7150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867223" y="3451984"/>
            <a:ext cx="142875" cy="142875"/>
            <a:chOff x="0" y="0"/>
            <a:chExt cx="142875" cy="1428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142875" y="71374"/>
                  </a:moveTo>
                  <a:cubicBezTo>
                    <a:pt x="142875" y="76073"/>
                    <a:pt x="142367" y="80772"/>
                    <a:pt x="141478" y="85344"/>
                  </a:cubicBezTo>
                  <a:cubicBezTo>
                    <a:pt x="140589" y="89916"/>
                    <a:pt x="139192" y="94361"/>
                    <a:pt x="137414" y="98806"/>
                  </a:cubicBezTo>
                  <a:cubicBezTo>
                    <a:pt x="135636" y="103251"/>
                    <a:pt x="133477" y="107315"/>
                    <a:pt x="130810" y="111125"/>
                  </a:cubicBezTo>
                  <a:cubicBezTo>
                    <a:pt x="128143" y="114935"/>
                    <a:pt x="125222" y="118618"/>
                    <a:pt x="121920" y="121920"/>
                  </a:cubicBezTo>
                  <a:cubicBezTo>
                    <a:pt x="118618" y="125222"/>
                    <a:pt x="114935" y="128143"/>
                    <a:pt x="111125" y="130810"/>
                  </a:cubicBezTo>
                  <a:cubicBezTo>
                    <a:pt x="107315" y="133477"/>
                    <a:pt x="103124" y="135636"/>
                    <a:pt x="98806" y="137414"/>
                  </a:cubicBezTo>
                  <a:cubicBezTo>
                    <a:pt x="94488" y="139192"/>
                    <a:pt x="90043" y="140589"/>
                    <a:pt x="85344" y="141478"/>
                  </a:cubicBezTo>
                  <a:cubicBezTo>
                    <a:pt x="80645" y="142367"/>
                    <a:pt x="76073" y="142875"/>
                    <a:pt x="71374" y="142875"/>
                  </a:cubicBezTo>
                  <a:cubicBezTo>
                    <a:pt x="66675" y="142875"/>
                    <a:pt x="61976" y="142367"/>
                    <a:pt x="57404" y="141478"/>
                  </a:cubicBezTo>
                  <a:cubicBezTo>
                    <a:pt x="52832" y="140589"/>
                    <a:pt x="48387" y="139192"/>
                    <a:pt x="43942" y="137414"/>
                  </a:cubicBezTo>
                  <a:cubicBezTo>
                    <a:pt x="39497" y="135636"/>
                    <a:pt x="35433" y="133477"/>
                    <a:pt x="31623" y="130810"/>
                  </a:cubicBezTo>
                  <a:cubicBezTo>
                    <a:pt x="27813" y="128143"/>
                    <a:pt x="24130" y="125222"/>
                    <a:pt x="20828" y="121920"/>
                  </a:cubicBezTo>
                  <a:cubicBezTo>
                    <a:pt x="17526" y="118618"/>
                    <a:pt x="14605" y="114935"/>
                    <a:pt x="11938" y="111125"/>
                  </a:cubicBezTo>
                  <a:cubicBezTo>
                    <a:pt x="9271" y="107315"/>
                    <a:pt x="7112" y="103124"/>
                    <a:pt x="5334" y="98806"/>
                  </a:cubicBezTo>
                  <a:cubicBezTo>
                    <a:pt x="3556" y="94488"/>
                    <a:pt x="2286" y="89916"/>
                    <a:pt x="1397" y="85344"/>
                  </a:cubicBezTo>
                  <a:cubicBezTo>
                    <a:pt x="508" y="80772"/>
                    <a:pt x="0" y="76073"/>
                    <a:pt x="0" y="71374"/>
                  </a:cubicBezTo>
                  <a:cubicBezTo>
                    <a:pt x="0" y="66675"/>
                    <a:pt x="508" y="61976"/>
                    <a:pt x="1397" y="57404"/>
                  </a:cubicBezTo>
                  <a:cubicBezTo>
                    <a:pt x="2286" y="52832"/>
                    <a:pt x="3683" y="48387"/>
                    <a:pt x="5461" y="43942"/>
                  </a:cubicBezTo>
                  <a:cubicBezTo>
                    <a:pt x="7239" y="39497"/>
                    <a:pt x="9398" y="35433"/>
                    <a:pt x="12065" y="31623"/>
                  </a:cubicBezTo>
                  <a:cubicBezTo>
                    <a:pt x="14732" y="27813"/>
                    <a:pt x="17653" y="24130"/>
                    <a:pt x="20955" y="20828"/>
                  </a:cubicBezTo>
                  <a:cubicBezTo>
                    <a:pt x="24257" y="17526"/>
                    <a:pt x="27940" y="14605"/>
                    <a:pt x="31750" y="11938"/>
                  </a:cubicBezTo>
                  <a:cubicBezTo>
                    <a:pt x="35560" y="9271"/>
                    <a:pt x="39751" y="7112"/>
                    <a:pt x="44069" y="5334"/>
                  </a:cubicBezTo>
                  <a:cubicBezTo>
                    <a:pt x="48387" y="3556"/>
                    <a:pt x="52959" y="2286"/>
                    <a:pt x="57531" y="1397"/>
                  </a:cubicBezTo>
                  <a:cubicBezTo>
                    <a:pt x="62103" y="508"/>
                    <a:pt x="66802" y="0"/>
                    <a:pt x="71374" y="0"/>
                  </a:cubicBezTo>
                  <a:cubicBezTo>
                    <a:pt x="75946" y="0"/>
                    <a:pt x="80772" y="508"/>
                    <a:pt x="85344" y="1397"/>
                  </a:cubicBezTo>
                  <a:cubicBezTo>
                    <a:pt x="89916" y="2286"/>
                    <a:pt x="94361" y="3683"/>
                    <a:pt x="98806" y="5461"/>
                  </a:cubicBezTo>
                  <a:cubicBezTo>
                    <a:pt x="103251" y="7239"/>
                    <a:pt x="107315" y="9398"/>
                    <a:pt x="111125" y="12065"/>
                  </a:cubicBezTo>
                  <a:cubicBezTo>
                    <a:pt x="114935" y="14732"/>
                    <a:pt x="118618" y="17653"/>
                    <a:pt x="121920" y="20955"/>
                  </a:cubicBezTo>
                  <a:cubicBezTo>
                    <a:pt x="125222" y="24257"/>
                    <a:pt x="128143" y="27940"/>
                    <a:pt x="130810" y="31750"/>
                  </a:cubicBezTo>
                  <a:cubicBezTo>
                    <a:pt x="133477" y="35560"/>
                    <a:pt x="135636" y="39751"/>
                    <a:pt x="137414" y="44069"/>
                  </a:cubicBezTo>
                  <a:cubicBezTo>
                    <a:pt x="139192" y="48387"/>
                    <a:pt x="140589" y="52832"/>
                    <a:pt x="141478" y="57531"/>
                  </a:cubicBezTo>
                  <a:cubicBezTo>
                    <a:pt x="142367" y="62230"/>
                    <a:pt x="142875" y="66802"/>
                    <a:pt x="142875" y="7150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457648" y="435359"/>
            <a:ext cx="9709575" cy="18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GENAPPE, C'EST OÙ ? </a:t>
            </a:r>
          </a:p>
          <a:p>
            <a:pPr algn="l">
              <a:lnSpc>
                <a:spcPts val="5718"/>
              </a:lnSpc>
            </a:pPr>
            <a:r>
              <a:rPr lang="en-US" sz="4084">
                <a:solidFill>
                  <a:srgbClr val="FFFFFF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Genappe fait partie de la province du Brabant-Wallon...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13247" y="2656732"/>
            <a:ext cx="4886916" cy="1221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499">
                <a:solidFill>
                  <a:srgbClr val="FFFFFF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Reconnaissez-vous la commune ? Qui sont nos voisins ?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28046" y="6139720"/>
            <a:ext cx="1325623" cy="369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>
                <a:solidFill>
                  <a:srgbClr val="B41612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Braine-l'Alleud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989206" y="7253726"/>
            <a:ext cx="827627" cy="464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 b="1">
                <a:solidFill>
                  <a:srgbClr val="B41612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Nivelles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29299" y="5732364"/>
            <a:ext cx="603723" cy="464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 b="1">
                <a:solidFill>
                  <a:srgbClr val="B41612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Lasne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641215" y="7167943"/>
            <a:ext cx="812244" cy="496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6"/>
              </a:lnSpc>
            </a:pPr>
            <a:r>
              <a:rPr lang="en-US" sz="1430" b="1">
                <a:solidFill>
                  <a:srgbClr val="B41612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Court-Saint- Etienne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72230" y="8869213"/>
            <a:ext cx="1352893" cy="39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1">
                <a:solidFill>
                  <a:srgbClr val="B41612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Villers-la-Ville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99693" y="5945534"/>
            <a:ext cx="1396165" cy="334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B41612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Ottignies - LLN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44716"/>
            <a:ext cx="18288000" cy="11150651"/>
          </a:xfrm>
          <a:custGeom>
            <a:avLst/>
            <a:gdLst/>
            <a:ahLst/>
            <a:cxnLst/>
            <a:rect l="l" t="t" r="r" b="b"/>
            <a:pathLst>
              <a:path w="18288000" h="11150651">
                <a:moveTo>
                  <a:pt x="0" y="0"/>
                </a:moveTo>
                <a:lnTo>
                  <a:pt x="18288000" y="0"/>
                </a:lnTo>
                <a:lnTo>
                  <a:pt x="18288000" y="11150651"/>
                </a:lnTo>
                <a:lnTo>
                  <a:pt x="0" y="1115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272427" y="2511628"/>
            <a:ext cx="16015573" cy="7772400"/>
          </a:xfrm>
          <a:custGeom>
            <a:avLst/>
            <a:gdLst/>
            <a:ahLst/>
            <a:cxnLst/>
            <a:rect l="l" t="t" r="r" b="b"/>
            <a:pathLst>
              <a:path w="16015573" h="7772400">
                <a:moveTo>
                  <a:pt x="0" y="0"/>
                </a:moveTo>
                <a:lnTo>
                  <a:pt x="16015573" y="0"/>
                </a:lnTo>
                <a:lnTo>
                  <a:pt x="16015573" y="7772400"/>
                </a:lnTo>
                <a:lnTo>
                  <a:pt x="0" y="7772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8000"/>
            </a:blip>
            <a:stretch>
              <a:fillRect r="-1157" b="-36"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34483" y="2071516"/>
            <a:ext cx="8820150" cy="7334250"/>
          </a:xfrm>
          <a:custGeom>
            <a:avLst/>
            <a:gdLst/>
            <a:ahLst/>
            <a:cxnLst/>
            <a:rect l="l" t="t" r="r" b="b"/>
            <a:pathLst>
              <a:path w="8820150" h="7334250">
                <a:moveTo>
                  <a:pt x="0" y="0"/>
                </a:moveTo>
                <a:lnTo>
                  <a:pt x="8820150" y="0"/>
                </a:lnTo>
                <a:lnTo>
                  <a:pt x="8820150" y="7334250"/>
                </a:lnTo>
                <a:lnTo>
                  <a:pt x="0" y="7334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996080" y="4861750"/>
            <a:ext cx="1714500" cy="819150"/>
          </a:xfrm>
          <a:custGeom>
            <a:avLst/>
            <a:gdLst/>
            <a:ahLst/>
            <a:cxnLst/>
            <a:rect l="l" t="t" r="r" b="b"/>
            <a:pathLst>
              <a:path w="1714500" h="819150">
                <a:moveTo>
                  <a:pt x="0" y="0"/>
                </a:moveTo>
                <a:lnTo>
                  <a:pt x="1714500" y="0"/>
                </a:lnTo>
                <a:lnTo>
                  <a:pt x="1714500" y="819150"/>
                </a:lnTo>
                <a:lnTo>
                  <a:pt x="0" y="8191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7000"/>
            </a:blip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602162" y="3687804"/>
            <a:ext cx="2655075" cy="1180729"/>
            <a:chOff x="0" y="0"/>
            <a:chExt cx="2655075" cy="1180732"/>
          </a:xfrm>
        </p:grpSpPr>
        <p:sp>
          <p:nvSpPr>
            <p:cNvPr id="5" name="Freeform 5"/>
            <p:cNvSpPr/>
            <p:nvPr/>
          </p:nvSpPr>
          <p:spPr>
            <a:xfrm>
              <a:off x="63500" y="600710"/>
              <a:ext cx="928370" cy="516509"/>
            </a:xfrm>
            <a:custGeom>
              <a:avLst/>
              <a:gdLst/>
              <a:ahLst/>
              <a:cxnLst/>
              <a:rect l="l" t="t" r="r" b="b"/>
              <a:pathLst>
                <a:path w="928370" h="516509">
                  <a:moveTo>
                    <a:pt x="0" y="0"/>
                  </a:moveTo>
                  <a:lnTo>
                    <a:pt x="928370" y="0"/>
                  </a:lnTo>
                  <a:lnTo>
                    <a:pt x="928370" y="516509"/>
                  </a:lnTo>
                  <a:lnTo>
                    <a:pt x="0" y="516509"/>
                  </a:ln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796273" y="62357"/>
              <a:ext cx="1794924" cy="575183"/>
            </a:xfrm>
            <a:custGeom>
              <a:avLst/>
              <a:gdLst/>
              <a:ahLst/>
              <a:cxnLst/>
              <a:rect l="l" t="t" r="r" b="b"/>
              <a:pathLst>
                <a:path w="1794924" h="575183">
                  <a:moveTo>
                    <a:pt x="1555259" y="232029"/>
                  </a:moveTo>
                  <a:cubicBezTo>
                    <a:pt x="1555259" y="232029"/>
                    <a:pt x="1555132" y="232029"/>
                    <a:pt x="1555259" y="232156"/>
                  </a:cubicBezTo>
                  <a:cubicBezTo>
                    <a:pt x="1555386" y="232283"/>
                    <a:pt x="1555386" y="232156"/>
                    <a:pt x="1555386" y="232156"/>
                  </a:cubicBezTo>
                  <a:lnTo>
                    <a:pt x="1555386" y="232156"/>
                  </a:lnTo>
                  <a:cubicBezTo>
                    <a:pt x="1555386" y="232283"/>
                    <a:pt x="1555386" y="232283"/>
                    <a:pt x="1555259" y="232410"/>
                  </a:cubicBezTo>
                  <a:cubicBezTo>
                    <a:pt x="1555259" y="232283"/>
                    <a:pt x="1555259" y="232283"/>
                    <a:pt x="1555259" y="232156"/>
                  </a:cubicBezTo>
                  <a:lnTo>
                    <a:pt x="1555259" y="232156"/>
                  </a:lnTo>
                  <a:cubicBezTo>
                    <a:pt x="1555259" y="232156"/>
                    <a:pt x="1555132" y="232156"/>
                    <a:pt x="1555132" y="232156"/>
                  </a:cubicBezTo>
                  <a:cubicBezTo>
                    <a:pt x="1555132" y="232156"/>
                    <a:pt x="1555132" y="232029"/>
                    <a:pt x="1555259" y="232029"/>
                  </a:cubicBezTo>
                  <a:close/>
                  <a:moveTo>
                    <a:pt x="301388" y="289433"/>
                  </a:moveTo>
                  <a:lnTo>
                    <a:pt x="301896" y="289814"/>
                  </a:lnTo>
                  <a:cubicBezTo>
                    <a:pt x="302023" y="289941"/>
                    <a:pt x="302150" y="290195"/>
                    <a:pt x="302277" y="290322"/>
                  </a:cubicBezTo>
                  <a:cubicBezTo>
                    <a:pt x="302277" y="290449"/>
                    <a:pt x="302404" y="290322"/>
                    <a:pt x="302404" y="290449"/>
                  </a:cubicBezTo>
                  <a:cubicBezTo>
                    <a:pt x="302404" y="290576"/>
                    <a:pt x="302277" y="290449"/>
                    <a:pt x="302277" y="290576"/>
                  </a:cubicBezTo>
                  <a:cubicBezTo>
                    <a:pt x="302277" y="290449"/>
                    <a:pt x="302277" y="290449"/>
                    <a:pt x="302277" y="290449"/>
                  </a:cubicBezTo>
                  <a:lnTo>
                    <a:pt x="301388" y="289433"/>
                  </a:lnTo>
                  <a:close/>
                  <a:moveTo>
                    <a:pt x="235729" y="323088"/>
                  </a:moveTo>
                  <a:cubicBezTo>
                    <a:pt x="235729" y="323215"/>
                    <a:pt x="235729" y="323215"/>
                    <a:pt x="235729" y="323215"/>
                  </a:cubicBezTo>
                  <a:cubicBezTo>
                    <a:pt x="235348" y="323596"/>
                    <a:pt x="234840" y="323977"/>
                    <a:pt x="234459" y="324358"/>
                  </a:cubicBezTo>
                  <a:cubicBezTo>
                    <a:pt x="234967" y="323977"/>
                    <a:pt x="235348" y="323596"/>
                    <a:pt x="235729" y="323088"/>
                  </a:cubicBezTo>
                  <a:close/>
                  <a:moveTo>
                    <a:pt x="231919" y="326517"/>
                  </a:moveTo>
                  <a:cubicBezTo>
                    <a:pt x="231538" y="326771"/>
                    <a:pt x="231157" y="327152"/>
                    <a:pt x="230776" y="327406"/>
                  </a:cubicBezTo>
                  <a:cubicBezTo>
                    <a:pt x="230141" y="327279"/>
                    <a:pt x="229506" y="327025"/>
                    <a:pt x="228871" y="326898"/>
                  </a:cubicBezTo>
                  <a:cubicBezTo>
                    <a:pt x="229252" y="327025"/>
                    <a:pt x="229633" y="327025"/>
                    <a:pt x="230014" y="327025"/>
                  </a:cubicBezTo>
                  <a:cubicBezTo>
                    <a:pt x="230649" y="327025"/>
                    <a:pt x="231284" y="326898"/>
                    <a:pt x="231919" y="326517"/>
                  </a:cubicBezTo>
                  <a:close/>
                  <a:moveTo>
                    <a:pt x="232427" y="326263"/>
                  </a:moveTo>
                  <a:cubicBezTo>
                    <a:pt x="232046" y="326644"/>
                    <a:pt x="231665" y="327152"/>
                    <a:pt x="231284" y="327533"/>
                  </a:cubicBezTo>
                  <a:cubicBezTo>
                    <a:pt x="231030" y="327533"/>
                    <a:pt x="230903" y="327406"/>
                    <a:pt x="230903" y="327406"/>
                  </a:cubicBezTo>
                  <a:cubicBezTo>
                    <a:pt x="230903" y="327406"/>
                    <a:pt x="230903" y="327406"/>
                    <a:pt x="230903" y="327406"/>
                  </a:cubicBezTo>
                  <a:cubicBezTo>
                    <a:pt x="231284" y="327025"/>
                    <a:pt x="231665" y="326771"/>
                    <a:pt x="232046" y="326390"/>
                  </a:cubicBezTo>
                  <a:cubicBezTo>
                    <a:pt x="232173" y="326263"/>
                    <a:pt x="232300" y="326263"/>
                    <a:pt x="232427" y="326136"/>
                  </a:cubicBezTo>
                  <a:close/>
                  <a:moveTo>
                    <a:pt x="128668" y="447802"/>
                  </a:moveTo>
                  <a:cubicBezTo>
                    <a:pt x="129176" y="448183"/>
                    <a:pt x="129684" y="448437"/>
                    <a:pt x="130192" y="448564"/>
                  </a:cubicBezTo>
                  <a:cubicBezTo>
                    <a:pt x="129684" y="448691"/>
                    <a:pt x="129176" y="448691"/>
                    <a:pt x="128541" y="448818"/>
                  </a:cubicBezTo>
                  <a:cubicBezTo>
                    <a:pt x="128541" y="448437"/>
                    <a:pt x="128668" y="448183"/>
                    <a:pt x="128668" y="447802"/>
                  </a:cubicBezTo>
                  <a:close/>
                  <a:moveTo>
                    <a:pt x="119143" y="464439"/>
                  </a:moveTo>
                  <a:cubicBezTo>
                    <a:pt x="118508" y="465074"/>
                    <a:pt x="118127" y="465963"/>
                    <a:pt x="117746" y="466979"/>
                  </a:cubicBezTo>
                  <a:cubicBezTo>
                    <a:pt x="117619" y="466979"/>
                    <a:pt x="117619" y="466979"/>
                    <a:pt x="117619" y="466979"/>
                  </a:cubicBezTo>
                  <a:cubicBezTo>
                    <a:pt x="117873" y="465963"/>
                    <a:pt x="118381" y="465074"/>
                    <a:pt x="119016" y="464439"/>
                  </a:cubicBezTo>
                  <a:close/>
                  <a:moveTo>
                    <a:pt x="33545" y="519303"/>
                  </a:moveTo>
                  <a:cubicBezTo>
                    <a:pt x="33418" y="519430"/>
                    <a:pt x="33418" y="519557"/>
                    <a:pt x="33291" y="519684"/>
                  </a:cubicBezTo>
                  <a:cubicBezTo>
                    <a:pt x="33291" y="519557"/>
                    <a:pt x="33291" y="519557"/>
                    <a:pt x="33291" y="519430"/>
                  </a:cubicBezTo>
                  <a:cubicBezTo>
                    <a:pt x="33291" y="519303"/>
                    <a:pt x="33291" y="519303"/>
                    <a:pt x="33291" y="519303"/>
                  </a:cubicBezTo>
                  <a:cubicBezTo>
                    <a:pt x="33291" y="519303"/>
                    <a:pt x="33418" y="519176"/>
                    <a:pt x="33545" y="519176"/>
                  </a:cubicBezTo>
                  <a:close/>
                  <a:moveTo>
                    <a:pt x="1545480" y="1143"/>
                  </a:moveTo>
                  <a:cubicBezTo>
                    <a:pt x="1524525" y="29591"/>
                    <a:pt x="1527827" y="60198"/>
                    <a:pt x="1555894" y="86868"/>
                  </a:cubicBezTo>
                  <a:cubicBezTo>
                    <a:pt x="1563387" y="103251"/>
                    <a:pt x="1575071" y="116332"/>
                    <a:pt x="1588025" y="128905"/>
                  </a:cubicBezTo>
                  <a:cubicBezTo>
                    <a:pt x="1606948" y="147066"/>
                    <a:pt x="1624855" y="166243"/>
                    <a:pt x="1638444" y="189103"/>
                  </a:cubicBezTo>
                  <a:cubicBezTo>
                    <a:pt x="1640730" y="189992"/>
                    <a:pt x="1642254" y="192659"/>
                    <a:pt x="1640349" y="193675"/>
                  </a:cubicBezTo>
                  <a:cubicBezTo>
                    <a:pt x="1640349" y="193802"/>
                    <a:pt x="1640349" y="193802"/>
                    <a:pt x="1640349" y="193802"/>
                  </a:cubicBezTo>
                  <a:cubicBezTo>
                    <a:pt x="1639206" y="194437"/>
                    <a:pt x="1637936" y="194564"/>
                    <a:pt x="1636412" y="194564"/>
                  </a:cubicBezTo>
                  <a:cubicBezTo>
                    <a:pt x="1634888" y="194564"/>
                    <a:pt x="1633491" y="194437"/>
                    <a:pt x="1632094" y="194437"/>
                  </a:cubicBezTo>
                  <a:cubicBezTo>
                    <a:pt x="1631840" y="194437"/>
                    <a:pt x="1631713" y="194437"/>
                    <a:pt x="1631459" y="194437"/>
                  </a:cubicBezTo>
                  <a:cubicBezTo>
                    <a:pt x="1629554" y="192532"/>
                    <a:pt x="1627776" y="190627"/>
                    <a:pt x="1625998" y="188722"/>
                  </a:cubicBezTo>
                  <a:cubicBezTo>
                    <a:pt x="1563260" y="163449"/>
                    <a:pt x="1501284" y="136652"/>
                    <a:pt x="1437657" y="113665"/>
                  </a:cubicBezTo>
                  <a:cubicBezTo>
                    <a:pt x="1329453" y="74422"/>
                    <a:pt x="1219725" y="40386"/>
                    <a:pt x="1105171" y="26035"/>
                  </a:cubicBezTo>
                  <a:cubicBezTo>
                    <a:pt x="1047513" y="18796"/>
                    <a:pt x="990617" y="14986"/>
                    <a:pt x="934229" y="14986"/>
                  </a:cubicBezTo>
                  <a:cubicBezTo>
                    <a:pt x="749063" y="14986"/>
                    <a:pt x="570755" y="55753"/>
                    <a:pt x="400829" y="147955"/>
                  </a:cubicBezTo>
                  <a:cubicBezTo>
                    <a:pt x="273829" y="216789"/>
                    <a:pt x="163593" y="304292"/>
                    <a:pt x="72407" y="416052"/>
                  </a:cubicBezTo>
                  <a:cubicBezTo>
                    <a:pt x="47007" y="447294"/>
                    <a:pt x="23512" y="479933"/>
                    <a:pt x="5732" y="516128"/>
                  </a:cubicBezTo>
                  <a:cubicBezTo>
                    <a:pt x="-618" y="529082"/>
                    <a:pt x="-4301" y="542036"/>
                    <a:pt x="9034" y="553339"/>
                  </a:cubicBezTo>
                  <a:cubicBezTo>
                    <a:pt x="11066" y="560959"/>
                    <a:pt x="19194" y="557022"/>
                    <a:pt x="23131" y="560959"/>
                  </a:cubicBezTo>
                  <a:cubicBezTo>
                    <a:pt x="22623" y="562483"/>
                    <a:pt x="22877" y="563880"/>
                    <a:pt x="23893" y="565150"/>
                  </a:cubicBezTo>
                  <a:cubicBezTo>
                    <a:pt x="25544" y="572008"/>
                    <a:pt x="31640" y="572516"/>
                    <a:pt x="37228" y="575183"/>
                  </a:cubicBezTo>
                  <a:lnTo>
                    <a:pt x="43959" y="574675"/>
                  </a:lnTo>
                  <a:cubicBezTo>
                    <a:pt x="53103" y="552069"/>
                    <a:pt x="68343" y="534289"/>
                    <a:pt x="80154" y="514223"/>
                  </a:cubicBezTo>
                  <a:cubicBezTo>
                    <a:pt x="83075" y="511556"/>
                    <a:pt x="86123" y="509143"/>
                    <a:pt x="86885" y="505079"/>
                  </a:cubicBezTo>
                  <a:cubicBezTo>
                    <a:pt x="92600" y="501904"/>
                    <a:pt x="95648" y="496316"/>
                    <a:pt x="98823" y="490982"/>
                  </a:cubicBezTo>
                  <a:cubicBezTo>
                    <a:pt x="105935" y="485775"/>
                    <a:pt x="111396" y="479171"/>
                    <a:pt x="115460" y="471297"/>
                  </a:cubicBezTo>
                  <a:cubicBezTo>
                    <a:pt x="116857" y="470535"/>
                    <a:pt x="117619" y="469392"/>
                    <a:pt x="117873" y="467995"/>
                  </a:cubicBezTo>
                  <a:cubicBezTo>
                    <a:pt x="121048" y="467360"/>
                    <a:pt x="122445" y="465201"/>
                    <a:pt x="123461" y="462407"/>
                  </a:cubicBezTo>
                  <a:cubicBezTo>
                    <a:pt x="126509" y="462026"/>
                    <a:pt x="127906" y="460121"/>
                    <a:pt x="128160" y="457327"/>
                  </a:cubicBezTo>
                  <a:cubicBezTo>
                    <a:pt x="132097" y="455422"/>
                    <a:pt x="134637" y="452501"/>
                    <a:pt x="135145" y="448056"/>
                  </a:cubicBezTo>
                  <a:cubicBezTo>
                    <a:pt x="135272" y="448056"/>
                    <a:pt x="135399" y="448056"/>
                    <a:pt x="135526" y="448056"/>
                  </a:cubicBezTo>
                  <a:cubicBezTo>
                    <a:pt x="138447" y="448056"/>
                    <a:pt x="139844" y="445897"/>
                    <a:pt x="141114" y="443357"/>
                  </a:cubicBezTo>
                  <a:cubicBezTo>
                    <a:pt x="138828" y="444881"/>
                    <a:pt x="136542" y="446532"/>
                    <a:pt x="134256" y="448056"/>
                  </a:cubicBezTo>
                  <a:cubicBezTo>
                    <a:pt x="136034" y="445770"/>
                    <a:pt x="138447" y="444373"/>
                    <a:pt x="141114" y="443357"/>
                  </a:cubicBezTo>
                  <a:lnTo>
                    <a:pt x="141114" y="443357"/>
                  </a:lnTo>
                  <a:cubicBezTo>
                    <a:pt x="141114" y="443357"/>
                    <a:pt x="141114" y="443357"/>
                    <a:pt x="141114" y="443357"/>
                  </a:cubicBezTo>
                  <a:cubicBezTo>
                    <a:pt x="149496" y="439293"/>
                    <a:pt x="154322" y="431800"/>
                    <a:pt x="159783" y="424688"/>
                  </a:cubicBezTo>
                  <a:cubicBezTo>
                    <a:pt x="157751" y="424180"/>
                    <a:pt x="156100" y="423291"/>
                    <a:pt x="154830" y="421894"/>
                  </a:cubicBezTo>
                  <a:cubicBezTo>
                    <a:pt x="154068" y="421005"/>
                    <a:pt x="153306" y="419989"/>
                    <a:pt x="152925" y="418592"/>
                  </a:cubicBezTo>
                  <a:cubicBezTo>
                    <a:pt x="161053" y="410083"/>
                    <a:pt x="168165" y="400431"/>
                    <a:pt x="179087" y="394970"/>
                  </a:cubicBezTo>
                  <a:cubicBezTo>
                    <a:pt x="195343" y="379603"/>
                    <a:pt x="211472" y="364236"/>
                    <a:pt x="227728" y="348869"/>
                  </a:cubicBezTo>
                  <a:cubicBezTo>
                    <a:pt x="230776" y="348742"/>
                    <a:pt x="232554" y="347091"/>
                    <a:pt x="233316" y="344170"/>
                  </a:cubicBezTo>
                  <a:lnTo>
                    <a:pt x="233316" y="344043"/>
                  </a:lnTo>
                  <a:cubicBezTo>
                    <a:pt x="236364" y="343916"/>
                    <a:pt x="238142" y="342392"/>
                    <a:pt x="238777" y="339471"/>
                  </a:cubicBezTo>
                  <a:lnTo>
                    <a:pt x="238904" y="339344"/>
                  </a:lnTo>
                  <a:cubicBezTo>
                    <a:pt x="241952" y="339217"/>
                    <a:pt x="243730" y="337693"/>
                    <a:pt x="244365" y="334772"/>
                  </a:cubicBezTo>
                  <a:lnTo>
                    <a:pt x="244619" y="334645"/>
                  </a:lnTo>
                  <a:cubicBezTo>
                    <a:pt x="247667" y="334518"/>
                    <a:pt x="249445" y="332994"/>
                    <a:pt x="250080" y="330200"/>
                  </a:cubicBezTo>
                  <a:lnTo>
                    <a:pt x="250334" y="330073"/>
                  </a:lnTo>
                  <a:cubicBezTo>
                    <a:pt x="253382" y="329946"/>
                    <a:pt x="255160" y="328422"/>
                    <a:pt x="255795" y="325628"/>
                  </a:cubicBezTo>
                  <a:lnTo>
                    <a:pt x="256049" y="325501"/>
                  </a:lnTo>
                  <a:cubicBezTo>
                    <a:pt x="257954" y="324104"/>
                    <a:pt x="259859" y="322580"/>
                    <a:pt x="261510" y="321056"/>
                  </a:cubicBezTo>
                  <a:lnTo>
                    <a:pt x="261637" y="320929"/>
                  </a:lnTo>
                  <a:cubicBezTo>
                    <a:pt x="264558" y="320929"/>
                    <a:pt x="266463" y="319405"/>
                    <a:pt x="267225" y="316484"/>
                  </a:cubicBezTo>
                  <a:lnTo>
                    <a:pt x="267225" y="316357"/>
                  </a:lnTo>
                  <a:cubicBezTo>
                    <a:pt x="270273" y="316357"/>
                    <a:pt x="272178" y="314833"/>
                    <a:pt x="272940" y="311912"/>
                  </a:cubicBezTo>
                  <a:cubicBezTo>
                    <a:pt x="275988" y="311912"/>
                    <a:pt x="277893" y="310388"/>
                    <a:pt x="278782" y="307467"/>
                  </a:cubicBezTo>
                  <a:cubicBezTo>
                    <a:pt x="281830" y="307340"/>
                    <a:pt x="283735" y="305943"/>
                    <a:pt x="284624" y="303149"/>
                  </a:cubicBezTo>
                  <a:cubicBezTo>
                    <a:pt x="287545" y="303022"/>
                    <a:pt x="289577" y="301625"/>
                    <a:pt x="290466" y="298831"/>
                  </a:cubicBezTo>
                  <a:cubicBezTo>
                    <a:pt x="293260" y="298704"/>
                    <a:pt x="295292" y="297307"/>
                    <a:pt x="296308" y="294513"/>
                  </a:cubicBezTo>
                  <a:cubicBezTo>
                    <a:pt x="297451" y="294386"/>
                    <a:pt x="298467" y="294132"/>
                    <a:pt x="299356" y="293624"/>
                  </a:cubicBezTo>
                  <a:cubicBezTo>
                    <a:pt x="300626" y="292862"/>
                    <a:pt x="301642" y="291719"/>
                    <a:pt x="302277" y="290068"/>
                  </a:cubicBezTo>
                  <a:cubicBezTo>
                    <a:pt x="338853" y="267335"/>
                    <a:pt x="375429" y="244475"/>
                    <a:pt x="411878" y="221615"/>
                  </a:cubicBezTo>
                  <a:cubicBezTo>
                    <a:pt x="417974" y="217805"/>
                    <a:pt x="424197" y="213995"/>
                    <a:pt x="430293" y="210185"/>
                  </a:cubicBezTo>
                  <a:cubicBezTo>
                    <a:pt x="499381" y="175387"/>
                    <a:pt x="570501" y="145288"/>
                    <a:pt x="644923" y="123952"/>
                  </a:cubicBezTo>
                  <a:cubicBezTo>
                    <a:pt x="647082" y="124841"/>
                    <a:pt x="649876" y="125603"/>
                    <a:pt x="651400" y="126746"/>
                  </a:cubicBezTo>
                  <a:cubicBezTo>
                    <a:pt x="653051" y="128016"/>
                    <a:pt x="652924" y="129794"/>
                    <a:pt x="647336" y="132588"/>
                  </a:cubicBezTo>
                  <a:cubicBezTo>
                    <a:pt x="639081" y="136906"/>
                    <a:pt x="646193" y="137287"/>
                    <a:pt x="648352" y="139065"/>
                  </a:cubicBezTo>
                  <a:cubicBezTo>
                    <a:pt x="671466" y="130048"/>
                    <a:pt x="696231" y="128397"/>
                    <a:pt x="719980" y="122428"/>
                  </a:cubicBezTo>
                  <a:cubicBezTo>
                    <a:pt x="724806" y="121285"/>
                    <a:pt x="730267" y="122047"/>
                    <a:pt x="734331" y="118237"/>
                  </a:cubicBezTo>
                  <a:cubicBezTo>
                    <a:pt x="734966" y="118618"/>
                    <a:pt x="735728" y="118745"/>
                    <a:pt x="736363" y="118745"/>
                  </a:cubicBezTo>
                  <a:cubicBezTo>
                    <a:pt x="737252" y="118745"/>
                    <a:pt x="738141" y="118364"/>
                    <a:pt x="738903" y="117729"/>
                  </a:cubicBezTo>
                  <a:cubicBezTo>
                    <a:pt x="740554" y="118110"/>
                    <a:pt x="742078" y="118364"/>
                    <a:pt x="743602" y="118364"/>
                  </a:cubicBezTo>
                  <a:cubicBezTo>
                    <a:pt x="746396" y="118364"/>
                    <a:pt x="748936" y="117475"/>
                    <a:pt x="751349" y="115189"/>
                  </a:cubicBezTo>
                  <a:cubicBezTo>
                    <a:pt x="753889" y="115189"/>
                    <a:pt x="756429" y="115443"/>
                    <a:pt x="758842" y="115443"/>
                  </a:cubicBezTo>
                  <a:cubicBezTo>
                    <a:pt x="763033" y="115443"/>
                    <a:pt x="767097" y="114808"/>
                    <a:pt x="770907" y="111760"/>
                  </a:cubicBezTo>
                  <a:cubicBezTo>
                    <a:pt x="773701" y="112014"/>
                    <a:pt x="776622" y="112395"/>
                    <a:pt x="779416" y="112395"/>
                  </a:cubicBezTo>
                  <a:cubicBezTo>
                    <a:pt x="783734" y="112395"/>
                    <a:pt x="787925" y="111633"/>
                    <a:pt x="791989" y="108839"/>
                  </a:cubicBezTo>
                  <a:cubicBezTo>
                    <a:pt x="795164" y="109220"/>
                    <a:pt x="798339" y="109601"/>
                    <a:pt x="801514" y="109601"/>
                  </a:cubicBezTo>
                  <a:cubicBezTo>
                    <a:pt x="805832" y="109601"/>
                    <a:pt x="810150" y="108839"/>
                    <a:pt x="814087" y="106172"/>
                  </a:cubicBezTo>
                  <a:cubicBezTo>
                    <a:pt x="852314" y="104140"/>
                    <a:pt x="890541" y="101600"/>
                    <a:pt x="928895" y="100330"/>
                  </a:cubicBezTo>
                  <a:cubicBezTo>
                    <a:pt x="941722" y="99822"/>
                    <a:pt x="954422" y="99695"/>
                    <a:pt x="967249" y="99695"/>
                  </a:cubicBezTo>
                  <a:cubicBezTo>
                    <a:pt x="1061483" y="99695"/>
                    <a:pt x="1154447" y="111760"/>
                    <a:pt x="1246268" y="133731"/>
                  </a:cubicBezTo>
                  <a:cubicBezTo>
                    <a:pt x="1256936" y="136398"/>
                    <a:pt x="1267858" y="138176"/>
                    <a:pt x="1278780" y="140335"/>
                  </a:cubicBezTo>
                  <a:cubicBezTo>
                    <a:pt x="1318277" y="153543"/>
                    <a:pt x="1358028" y="166243"/>
                    <a:pt x="1397271" y="180213"/>
                  </a:cubicBezTo>
                  <a:cubicBezTo>
                    <a:pt x="1440578" y="195580"/>
                    <a:pt x="1483504" y="212090"/>
                    <a:pt x="1526557" y="227965"/>
                  </a:cubicBezTo>
                  <a:cubicBezTo>
                    <a:pt x="1530494" y="229489"/>
                    <a:pt x="1534812" y="229616"/>
                    <a:pt x="1539003" y="230378"/>
                  </a:cubicBezTo>
                  <a:cubicBezTo>
                    <a:pt x="1542432" y="235585"/>
                    <a:pt x="1547385" y="236601"/>
                    <a:pt x="1552846" y="236601"/>
                  </a:cubicBezTo>
                  <a:cubicBezTo>
                    <a:pt x="1553354" y="236601"/>
                    <a:pt x="1553862" y="236601"/>
                    <a:pt x="1554370" y="236601"/>
                  </a:cubicBezTo>
                  <a:cubicBezTo>
                    <a:pt x="1554751" y="237617"/>
                    <a:pt x="1555386" y="238125"/>
                    <a:pt x="1556148" y="238125"/>
                  </a:cubicBezTo>
                  <a:cubicBezTo>
                    <a:pt x="1556529" y="238125"/>
                    <a:pt x="1557037" y="237998"/>
                    <a:pt x="1557545" y="237617"/>
                  </a:cubicBezTo>
                  <a:cubicBezTo>
                    <a:pt x="1561228" y="243840"/>
                    <a:pt x="1567197" y="244348"/>
                    <a:pt x="1573420" y="244348"/>
                  </a:cubicBezTo>
                  <a:cubicBezTo>
                    <a:pt x="1573547" y="244348"/>
                    <a:pt x="1573674" y="244348"/>
                    <a:pt x="1573674" y="244348"/>
                  </a:cubicBezTo>
                  <a:cubicBezTo>
                    <a:pt x="1576595" y="248920"/>
                    <a:pt x="1580532" y="251333"/>
                    <a:pt x="1585485" y="251333"/>
                  </a:cubicBezTo>
                  <a:cubicBezTo>
                    <a:pt x="1586628" y="251333"/>
                    <a:pt x="1587771" y="251206"/>
                    <a:pt x="1589041" y="250952"/>
                  </a:cubicBezTo>
                  <a:lnTo>
                    <a:pt x="1589041" y="250952"/>
                  </a:lnTo>
                  <a:cubicBezTo>
                    <a:pt x="1592470" y="255397"/>
                    <a:pt x="1594756" y="260477"/>
                    <a:pt x="1588660" y="263906"/>
                  </a:cubicBezTo>
                  <a:cubicBezTo>
                    <a:pt x="1583453" y="266700"/>
                    <a:pt x="1577357" y="267589"/>
                    <a:pt x="1571642" y="269367"/>
                  </a:cubicBezTo>
                  <a:cubicBezTo>
                    <a:pt x="1507507" y="288925"/>
                    <a:pt x="1446293" y="314706"/>
                    <a:pt x="1389905" y="351536"/>
                  </a:cubicBezTo>
                  <a:cubicBezTo>
                    <a:pt x="1382539" y="356235"/>
                    <a:pt x="1375427" y="361061"/>
                    <a:pt x="1370855" y="368300"/>
                  </a:cubicBezTo>
                  <a:cubicBezTo>
                    <a:pt x="1360568" y="384556"/>
                    <a:pt x="1360187" y="405130"/>
                    <a:pt x="1348249" y="420878"/>
                  </a:cubicBezTo>
                  <a:cubicBezTo>
                    <a:pt x="1345582" y="424434"/>
                    <a:pt x="1345201" y="431800"/>
                    <a:pt x="1348884" y="435483"/>
                  </a:cubicBezTo>
                  <a:cubicBezTo>
                    <a:pt x="1350789" y="437388"/>
                    <a:pt x="1352821" y="438023"/>
                    <a:pt x="1354980" y="438023"/>
                  </a:cubicBezTo>
                  <a:cubicBezTo>
                    <a:pt x="1358409" y="438023"/>
                    <a:pt x="1362092" y="436118"/>
                    <a:pt x="1365394" y="434467"/>
                  </a:cubicBezTo>
                  <a:cubicBezTo>
                    <a:pt x="1369966" y="432181"/>
                    <a:pt x="1374665" y="430149"/>
                    <a:pt x="1379110" y="427609"/>
                  </a:cubicBezTo>
                  <a:cubicBezTo>
                    <a:pt x="1438800" y="394970"/>
                    <a:pt x="1502427" y="373126"/>
                    <a:pt x="1568721" y="358394"/>
                  </a:cubicBezTo>
                  <a:cubicBezTo>
                    <a:pt x="1573674" y="357378"/>
                    <a:pt x="1579135" y="358267"/>
                    <a:pt x="1583199" y="354203"/>
                  </a:cubicBezTo>
                  <a:cubicBezTo>
                    <a:pt x="1585612" y="354330"/>
                    <a:pt x="1588025" y="354457"/>
                    <a:pt x="1590311" y="354457"/>
                  </a:cubicBezTo>
                  <a:cubicBezTo>
                    <a:pt x="1595137" y="354457"/>
                    <a:pt x="1599963" y="353822"/>
                    <a:pt x="1604281" y="350647"/>
                  </a:cubicBezTo>
                  <a:cubicBezTo>
                    <a:pt x="1607075" y="351028"/>
                    <a:pt x="1609869" y="351282"/>
                    <a:pt x="1612663" y="351282"/>
                  </a:cubicBezTo>
                  <a:cubicBezTo>
                    <a:pt x="1617108" y="351282"/>
                    <a:pt x="1621426" y="350520"/>
                    <a:pt x="1625490" y="347853"/>
                  </a:cubicBezTo>
                  <a:cubicBezTo>
                    <a:pt x="1658637" y="346710"/>
                    <a:pt x="1691657" y="345821"/>
                    <a:pt x="1724677" y="344424"/>
                  </a:cubicBezTo>
                  <a:cubicBezTo>
                    <a:pt x="1735853" y="343916"/>
                    <a:pt x="1747156" y="342900"/>
                    <a:pt x="1752363" y="330327"/>
                  </a:cubicBezTo>
                  <a:cubicBezTo>
                    <a:pt x="1757062" y="329946"/>
                    <a:pt x="1759856" y="327025"/>
                    <a:pt x="1762650" y="323469"/>
                  </a:cubicBezTo>
                  <a:cubicBezTo>
                    <a:pt x="1770143" y="314071"/>
                    <a:pt x="1776493" y="303911"/>
                    <a:pt x="1780430" y="292608"/>
                  </a:cubicBezTo>
                  <a:cubicBezTo>
                    <a:pt x="1797829" y="242316"/>
                    <a:pt x="1806846" y="247015"/>
                    <a:pt x="1764301" y="197231"/>
                  </a:cubicBezTo>
                  <a:cubicBezTo>
                    <a:pt x="1746648" y="176403"/>
                    <a:pt x="1728614" y="155829"/>
                    <a:pt x="1711977" y="134112"/>
                  </a:cubicBezTo>
                  <a:cubicBezTo>
                    <a:pt x="1667400" y="75692"/>
                    <a:pt x="1619013" y="22098"/>
                    <a:pt x="1545099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1052195" y="383667"/>
              <a:ext cx="5461" cy="4445"/>
            </a:xfrm>
            <a:custGeom>
              <a:avLst/>
              <a:gdLst/>
              <a:ahLst/>
              <a:cxnLst/>
              <a:rect l="l" t="t" r="r" b="b"/>
              <a:pathLst>
                <a:path w="5461" h="4445">
                  <a:moveTo>
                    <a:pt x="0" y="4445"/>
                  </a:moveTo>
                  <a:cubicBezTo>
                    <a:pt x="1905" y="2921"/>
                    <a:pt x="3683" y="1524"/>
                    <a:pt x="5461" y="0"/>
                  </a:cubicBezTo>
                  <a:cubicBezTo>
                    <a:pt x="4699" y="2921"/>
                    <a:pt x="2921" y="4318"/>
                    <a:pt x="0" y="4445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5140604" y="7886062"/>
            <a:ext cx="1319403" cy="516560"/>
            <a:chOff x="0" y="0"/>
            <a:chExt cx="1319403" cy="5165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19403" cy="516509"/>
            </a:xfrm>
            <a:custGeom>
              <a:avLst/>
              <a:gdLst/>
              <a:ahLst/>
              <a:cxnLst/>
              <a:rect l="l" t="t" r="r" b="b"/>
              <a:pathLst>
                <a:path w="1319403" h="516509">
                  <a:moveTo>
                    <a:pt x="0" y="0"/>
                  </a:moveTo>
                  <a:lnTo>
                    <a:pt x="1319403" y="0"/>
                  </a:lnTo>
                  <a:lnTo>
                    <a:pt x="1319403" y="516509"/>
                  </a:lnTo>
                  <a:lnTo>
                    <a:pt x="0" y="516509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3884457" y="4224966"/>
            <a:ext cx="3331035" cy="3581095"/>
          </a:xfrm>
          <a:custGeom>
            <a:avLst/>
            <a:gdLst/>
            <a:ahLst/>
            <a:cxnLst/>
            <a:rect l="l" t="t" r="r" b="b"/>
            <a:pathLst>
              <a:path w="3331035" h="3581095">
                <a:moveTo>
                  <a:pt x="0" y="0"/>
                </a:moveTo>
                <a:lnTo>
                  <a:pt x="3331035" y="0"/>
                </a:lnTo>
                <a:lnTo>
                  <a:pt x="3331035" y="3581095"/>
                </a:lnTo>
                <a:lnTo>
                  <a:pt x="0" y="35810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802319" y="3938026"/>
            <a:ext cx="5093627" cy="956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99"/>
              </a:lnSpc>
            </a:pPr>
            <a:r>
              <a:rPr lang="en-US" sz="3399">
                <a:solidFill>
                  <a:srgbClr val="FFFFFF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Votre </a:t>
            </a:r>
            <a:r>
              <a:rPr lang="en-US" sz="3399" b="1">
                <a:solidFill>
                  <a:srgbClr val="FFFFFF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école</a:t>
            </a:r>
            <a:r>
              <a:rPr lang="en-US" sz="3399">
                <a:solidFill>
                  <a:srgbClr val="FFFFFF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, fait partie de </a:t>
            </a:r>
            <a:r>
              <a:rPr lang="en-US" sz="3399" b="1">
                <a:solidFill>
                  <a:srgbClr val="FFFFFF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Genappe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2319" y="5138176"/>
            <a:ext cx="5450805" cy="956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99"/>
              </a:lnSpc>
            </a:pPr>
            <a:r>
              <a:rPr lang="en-US" sz="3399">
                <a:solidFill>
                  <a:srgbClr val="FFFFFF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Genappe fait partie du </a:t>
            </a:r>
            <a:r>
              <a:rPr lang="en-US" sz="3399" b="1">
                <a:solidFill>
                  <a:srgbClr val="FFFFFF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Brabant wallon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02319" y="6338326"/>
            <a:ext cx="6416640" cy="956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99"/>
              </a:lnSpc>
            </a:pPr>
            <a:r>
              <a:rPr lang="en-US" sz="3399">
                <a:solidFill>
                  <a:srgbClr val="FFFFFF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Le Brabant wallon fait partie de la </a:t>
            </a:r>
            <a:r>
              <a:rPr lang="en-US" sz="3399" b="1">
                <a:solidFill>
                  <a:srgbClr val="FFFFFF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Wallonie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02319" y="7528951"/>
            <a:ext cx="6098153" cy="934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99"/>
              </a:lnSpc>
            </a:pPr>
            <a:r>
              <a:rPr lang="en-US" sz="3399">
                <a:solidFill>
                  <a:srgbClr val="FFFFFF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Et la Wallonie fait partie de la </a:t>
            </a:r>
            <a:r>
              <a:rPr lang="en-US" sz="3399" b="1">
                <a:solidFill>
                  <a:srgbClr val="FFFFFF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Belgique !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57648" y="435359"/>
            <a:ext cx="5558171" cy="2492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GENAPPE, C'EST OÙ ? </a:t>
            </a:r>
          </a:p>
          <a:p>
            <a:pPr algn="l">
              <a:lnSpc>
                <a:spcPts val="5711"/>
              </a:lnSpc>
            </a:pPr>
            <a:r>
              <a:rPr lang="en-US" sz="4079">
                <a:solidFill>
                  <a:srgbClr val="FFFFFF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On peut donc dire que ...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73343" y="2511847"/>
            <a:ext cx="9144000" cy="7048500"/>
          </a:xfrm>
          <a:custGeom>
            <a:avLst/>
            <a:gdLst/>
            <a:ahLst/>
            <a:cxnLst/>
            <a:rect l="l" t="t" r="r" b="b"/>
            <a:pathLst>
              <a:path w="9144000" h="7048500">
                <a:moveTo>
                  <a:pt x="0" y="0"/>
                </a:moveTo>
                <a:lnTo>
                  <a:pt x="9144000" y="0"/>
                </a:lnTo>
                <a:lnTo>
                  <a:pt x="9144000" y="7048500"/>
                </a:lnTo>
                <a:lnTo>
                  <a:pt x="0" y="7048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92" t="-5117" r="-1436" b="-231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47627" y="655653"/>
            <a:ext cx="8877262" cy="1396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HONORÉ ET MARIE - 1780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7943" cy="10287000"/>
          </a:xfrm>
          <a:custGeom>
            <a:avLst/>
            <a:gdLst/>
            <a:ahLst/>
            <a:cxnLst/>
            <a:rect l="l" t="t" r="r" b="b"/>
            <a:pathLst>
              <a:path w="18287943" h="10287000">
                <a:moveTo>
                  <a:pt x="0" y="0"/>
                </a:moveTo>
                <a:lnTo>
                  <a:pt x="18287943" y="0"/>
                </a:lnTo>
                <a:lnTo>
                  <a:pt x="1828794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284" t="-1283" r="-28262" b="-711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2304" cy="10287000"/>
          </a:xfrm>
          <a:custGeom>
            <a:avLst/>
            <a:gdLst/>
            <a:ahLst/>
            <a:cxnLst/>
            <a:rect l="l" t="t" r="r" b="b"/>
            <a:pathLst>
              <a:path w="18282304" h="10287000">
                <a:moveTo>
                  <a:pt x="0" y="0"/>
                </a:moveTo>
                <a:lnTo>
                  <a:pt x="18282304" y="0"/>
                </a:lnTo>
                <a:lnTo>
                  <a:pt x="182823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30" b="-8395"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7943" cy="10287000"/>
          </a:xfrm>
          <a:custGeom>
            <a:avLst/>
            <a:gdLst/>
            <a:ahLst/>
            <a:cxnLst/>
            <a:rect l="l" t="t" r="r" b="b"/>
            <a:pathLst>
              <a:path w="18287943" h="10287000">
                <a:moveTo>
                  <a:pt x="0" y="0"/>
                </a:moveTo>
                <a:lnTo>
                  <a:pt x="18287943" y="0"/>
                </a:lnTo>
                <a:lnTo>
                  <a:pt x="1828794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284" t="-1283" r="-28262" b="-711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7943" cy="10287000"/>
          </a:xfrm>
          <a:custGeom>
            <a:avLst/>
            <a:gdLst/>
            <a:ahLst/>
            <a:cxnLst/>
            <a:rect l="l" t="t" r="r" b="b"/>
            <a:pathLst>
              <a:path w="18287943" h="10287000">
                <a:moveTo>
                  <a:pt x="0" y="0"/>
                </a:moveTo>
                <a:lnTo>
                  <a:pt x="18287943" y="0"/>
                </a:lnTo>
                <a:lnTo>
                  <a:pt x="1828794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284" r="-28262" b="-8395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18282304" cy="10287000"/>
          </a:xfrm>
          <a:custGeom>
            <a:avLst/>
            <a:gdLst/>
            <a:ahLst/>
            <a:cxnLst/>
            <a:rect l="l" t="t" r="r" b="b"/>
            <a:pathLst>
              <a:path w="18282304" h="10287000">
                <a:moveTo>
                  <a:pt x="0" y="0"/>
                </a:moveTo>
                <a:lnTo>
                  <a:pt x="18282304" y="0"/>
                </a:lnTo>
                <a:lnTo>
                  <a:pt x="182823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30" b="-8395"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4350" y="2580284"/>
            <a:ext cx="17256681" cy="5126422"/>
          </a:xfrm>
          <a:custGeom>
            <a:avLst/>
            <a:gdLst/>
            <a:ahLst/>
            <a:cxnLst/>
            <a:rect l="l" t="t" r="r" b="b"/>
            <a:pathLst>
              <a:path w="17256681" h="5126422">
                <a:moveTo>
                  <a:pt x="0" y="0"/>
                </a:moveTo>
                <a:lnTo>
                  <a:pt x="17256681" y="0"/>
                </a:lnTo>
                <a:lnTo>
                  <a:pt x="17256681" y="5126422"/>
                </a:lnTo>
                <a:lnTo>
                  <a:pt x="0" y="51264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349872" y="2580289"/>
            <a:ext cx="8421159" cy="5126422"/>
          </a:xfrm>
          <a:custGeom>
            <a:avLst/>
            <a:gdLst/>
            <a:ahLst/>
            <a:cxnLst/>
            <a:rect l="l" t="t" r="r" b="b"/>
            <a:pathLst>
              <a:path w="8421159" h="5126422">
                <a:moveTo>
                  <a:pt x="0" y="0"/>
                </a:moveTo>
                <a:lnTo>
                  <a:pt x="8421159" y="0"/>
                </a:lnTo>
                <a:lnTo>
                  <a:pt x="8421159" y="5126422"/>
                </a:lnTo>
                <a:lnTo>
                  <a:pt x="0" y="51264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30" b="-190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531507"/>
            <a:ext cx="16493966" cy="7067550"/>
          </a:xfrm>
          <a:custGeom>
            <a:avLst/>
            <a:gdLst/>
            <a:ahLst/>
            <a:cxnLst/>
            <a:rect l="l" t="t" r="r" b="b"/>
            <a:pathLst>
              <a:path w="16493966" h="7067550">
                <a:moveTo>
                  <a:pt x="0" y="0"/>
                </a:moveTo>
                <a:lnTo>
                  <a:pt x="16493966" y="0"/>
                </a:lnTo>
                <a:lnTo>
                  <a:pt x="16493966" y="7067550"/>
                </a:lnTo>
                <a:lnTo>
                  <a:pt x="0" y="7067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86686" y="658387"/>
            <a:ext cx="6652070" cy="870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4999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GUSTAVE ET MARGUERITE - 1880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2304" cy="10287000"/>
          </a:xfrm>
          <a:custGeom>
            <a:avLst/>
            <a:gdLst/>
            <a:ahLst/>
            <a:cxnLst/>
            <a:rect l="l" t="t" r="r" b="b"/>
            <a:pathLst>
              <a:path w="18282304" h="10287000">
                <a:moveTo>
                  <a:pt x="0" y="0"/>
                </a:moveTo>
                <a:lnTo>
                  <a:pt x="18282304" y="0"/>
                </a:lnTo>
                <a:lnTo>
                  <a:pt x="182823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30" b="-8395"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4350" y="2580284"/>
            <a:ext cx="17256681" cy="5126422"/>
          </a:xfrm>
          <a:custGeom>
            <a:avLst/>
            <a:gdLst/>
            <a:ahLst/>
            <a:cxnLst/>
            <a:rect l="l" t="t" r="r" b="b"/>
            <a:pathLst>
              <a:path w="17256681" h="5126422">
                <a:moveTo>
                  <a:pt x="0" y="0"/>
                </a:moveTo>
                <a:lnTo>
                  <a:pt x="17256681" y="0"/>
                </a:lnTo>
                <a:lnTo>
                  <a:pt x="17256681" y="5126422"/>
                </a:lnTo>
                <a:lnTo>
                  <a:pt x="0" y="51264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64120" y="2152926"/>
            <a:ext cx="12563475" cy="7677150"/>
          </a:xfrm>
          <a:custGeom>
            <a:avLst/>
            <a:gdLst/>
            <a:ahLst/>
            <a:cxnLst/>
            <a:rect l="l" t="t" r="r" b="b"/>
            <a:pathLst>
              <a:path w="12563475" h="7677150">
                <a:moveTo>
                  <a:pt x="0" y="0"/>
                </a:moveTo>
                <a:lnTo>
                  <a:pt x="12563475" y="0"/>
                </a:lnTo>
                <a:lnTo>
                  <a:pt x="12563475" y="7677150"/>
                </a:lnTo>
                <a:lnTo>
                  <a:pt x="0" y="7677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35" t="-46254" r="-33847" b="-424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47627" y="653967"/>
            <a:ext cx="6766646" cy="1042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MADELEINE ET JEAN - 1936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83182" y="2708024"/>
            <a:ext cx="11344275" cy="7157056"/>
          </a:xfrm>
          <a:custGeom>
            <a:avLst/>
            <a:gdLst/>
            <a:ahLst/>
            <a:cxnLst/>
            <a:rect l="l" t="t" r="r" b="b"/>
            <a:pathLst>
              <a:path w="11344275" h="7157056">
                <a:moveTo>
                  <a:pt x="0" y="0"/>
                </a:moveTo>
                <a:lnTo>
                  <a:pt x="11344275" y="0"/>
                </a:lnTo>
                <a:lnTo>
                  <a:pt x="11344275" y="7157057"/>
                </a:lnTo>
                <a:lnTo>
                  <a:pt x="0" y="71570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917" r="-973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15865" y="241516"/>
            <a:ext cx="9067800" cy="5743575"/>
          </a:xfrm>
          <a:custGeom>
            <a:avLst/>
            <a:gdLst/>
            <a:ahLst/>
            <a:cxnLst/>
            <a:rect l="l" t="t" r="r" b="b"/>
            <a:pathLst>
              <a:path w="9067800" h="5743575">
                <a:moveTo>
                  <a:pt x="0" y="0"/>
                </a:moveTo>
                <a:lnTo>
                  <a:pt x="9067800" y="0"/>
                </a:lnTo>
                <a:lnTo>
                  <a:pt x="9067800" y="5743575"/>
                </a:lnTo>
                <a:lnTo>
                  <a:pt x="0" y="57435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433" t="-37722" r="-38129" b="-28115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28178" y="3728323"/>
            <a:ext cx="9925050" cy="6362700"/>
          </a:xfrm>
          <a:custGeom>
            <a:avLst/>
            <a:gdLst/>
            <a:ahLst/>
            <a:cxnLst/>
            <a:rect l="l" t="t" r="r" b="b"/>
            <a:pathLst>
              <a:path w="9925050" h="6362700">
                <a:moveTo>
                  <a:pt x="0" y="0"/>
                </a:moveTo>
                <a:lnTo>
                  <a:pt x="9925050" y="0"/>
                </a:lnTo>
                <a:lnTo>
                  <a:pt x="9925050" y="6362700"/>
                </a:lnTo>
                <a:lnTo>
                  <a:pt x="0" y="6362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198" t="-207276" r="-165133" b="-1023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78282" y="337585"/>
            <a:ext cx="9172575" cy="5791200"/>
          </a:xfrm>
          <a:custGeom>
            <a:avLst/>
            <a:gdLst/>
            <a:ahLst/>
            <a:cxnLst/>
            <a:rect l="l" t="t" r="r" b="b"/>
            <a:pathLst>
              <a:path w="9172575" h="5791200">
                <a:moveTo>
                  <a:pt x="0" y="0"/>
                </a:moveTo>
                <a:lnTo>
                  <a:pt x="9172575" y="0"/>
                </a:lnTo>
                <a:lnTo>
                  <a:pt x="9172575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58560" y="1982095"/>
            <a:ext cx="8829675" cy="5924550"/>
          </a:xfrm>
          <a:custGeom>
            <a:avLst/>
            <a:gdLst/>
            <a:ahLst/>
            <a:cxnLst/>
            <a:rect l="l" t="t" r="r" b="b"/>
            <a:pathLst>
              <a:path w="8829675" h="5924550">
                <a:moveTo>
                  <a:pt x="0" y="0"/>
                </a:moveTo>
                <a:lnTo>
                  <a:pt x="8829675" y="0"/>
                </a:lnTo>
                <a:lnTo>
                  <a:pt x="8829675" y="5924550"/>
                </a:lnTo>
                <a:lnTo>
                  <a:pt x="0" y="5924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4319845" y="8583378"/>
            <a:ext cx="2279494" cy="1256757"/>
            <a:chOff x="0" y="0"/>
            <a:chExt cx="2279498" cy="1256754"/>
          </a:xfrm>
        </p:grpSpPr>
        <p:sp>
          <p:nvSpPr>
            <p:cNvPr id="4" name="Freeform 4"/>
            <p:cNvSpPr/>
            <p:nvPr/>
          </p:nvSpPr>
          <p:spPr>
            <a:xfrm>
              <a:off x="320294" y="63500"/>
              <a:ext cx="1895729" cy="1129665"/>
            </a:xfrm>
            <a:custGeom>
              <a:avLst/>
              <a:gdLst/>
              <a:ahLst/>
              <a:cxnLst/>
              <a:rect l="l" t="t" r="r" b="b"/>
              <a:pathLst>
                <a:path w="1895729" h="1129665">
                  <a:moveTo>
                    <a:pt x="1850009" y="0"/>
                  </a:moveTo>
                  <a:cubicBezTo>
                    <a:pt x="1850009" y="319024"/>
                    <a:pt x="717169" y="457581"/>
                    <a:pt x="462153" y="461645"/>
                  </a:cubicBezTo>
                  <a:lnTo>
                    <a:pt x="462153" y="462280"/>
                  </a:lnTo>
                  <a:lnTo>
                    <a:pt x="0" y="462280"/>
                  </a:lnTo>
                  <a:lnTo>
                    <a:pt x="0" y="667639"/>
                  </a:lnTo>
                  <a:lnTo>
                    <a:pt x="462153" y="667639"/>
                  </a:lnTo>
                  <a:lnTo>
                    <a:pt x="462153" y="667893"/>
                  </a:lnTo>
                  <a:cubicBezTo>
                    <a:pt x="462534" y="667893"/>
                    <a:pt x="462915" y="667893"/>
                    <a:pt x="463296" y="667893"/>
                  </a:cubicBezTo>
                  <a:cubicBezTo>
                    <a:pt x="722249" y="667893"/>
                    <a:pt x="1848612" y="770890"/>
                    <a:pt x="1850009" y="1129665"/>
                  </a:cubicBezTo>
                  <a:lnTo>
                    <a:pt x="1895729" y="1129665"/>
                  </a:lnTo>
                  <a:lnTo>
                    <a:pt x="1895729" y="0"/>
                  </a:lnTo>
                  <a:close/>
                </a:path>
              </a:pathLst>
            </a:custGeom>
            <a:solidFill>
              <a:srgbClr val="FFCDD2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628396" y="260858"/>
              <a:ext cx="1490599" cy="418973"/>
            </a:xfrm>
            <a:custGeom>
              <a:avLst/>
              <a:gdLst/>
              <a:ahLst/>
              <a:cxnLst/>
              <a:rect l="l" t="t" r="r" b="b"/>
              <a:pathLst>
                <a:path w="1490599" h="418973">
                  <a:moveTo>
                    <a:pt x="256794" y="312547"/>
                  </a:moveTo>
                  <a:lnTo>
                    <a:pt x="0" y="316230"/>
                  </a:lnTo>
                  <a:lnTo>
                    <a:pt x="0" y="418973"/>
                  </a:lnTo>
                  <a:cubicBezTo>
                    <a:pt x="770255" y="418973"/>
                    <a:pt x="1303020" y="241554"/>
                    <a:pt x="1490599" y="108839"/>
                  </a:cubicBezTo>
                  <a:lnTo>
                    <a:pt x="1490599" y="0"/>
                  </a:lnTo>
                  <a:cubicBezTo>
                    <a:pt x="1185545" y="215900"/>
                    <a:pt x="512445" y="291338"/>
                    <a:pt x="256794" y="312547"/>
                  </a:cubicBezTo>
                  <a:close/>
                </a:path>
              </a:pathLst>
            </a:custGeom>
            <a:solidFill>
              <a:srgbClr val="FFCDD2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63500" y="320421"/>
              <a:ext cx="616204" cy="616204"/>
            </a:xfrm>
            <a:custGeom>
              <a:avLst/>
              <a:gdLst/>
              <a:ahLst/>
              <a:cxnLst/>
              <a:rect l="l" t="t" r="r" b="b"/>
              <a:pathLst>
                <a:path w="616204" h="616204">
                  <a:moveTo>
                    <a:pt x="616204" y="308102"/>
                  </a:moveTo>
                  <a:cubicBezTo>
                    <a:pt x="616204" y="318135"/>
                    <a:pt x="615696" y="328295"/>
                    <a:pt x="614680" y="338328"/>
                  </a:cubicBezTo>
                  <a:cubicBezTo>
                    <a:pt x="613664" y="348361"/>
                    <a:pt x="612267" y="358394"/>
                    <a:pt x="610235" y="368300"/>
                  </a:cubicBezTo>
                  <a:cubicBezTo>
                    <a:pt x="608203" y="378206"/>
                    <a:pt x="605790" y="387985"/>
                    <a:pt x="602869" y="397637"/>
                  </a:cubicBezTo>
                  <a:cubicBezTo>
                    <a:pt x="599948" y="407289"/>
                    <a:pt x="596519" y="416814"/>
                    <a:pt x="592709" y="426085"/>
                  </a:cubicBezTo>
                  <a:cubicBezTo>
                    <a:pt x="588899" y="435356"/>
                    <a:pt x="584581" y="444500"/>
                    <a:pt x="579755" y="453390"/>
                  </a:cubicBezTo>
                  <a:cubicBezTo>
                    <a:pt x="574929" y="462280"/>
                    <a:pt x="569849" y="470916"/>
                    <a:pt x="564261" y="479298"/>
                  </a:cubicBezTo>
                  <a:cubicBezTo>
                    <a:pt x="558673" y="487680"/>
                    <a:pt x="552704" y="495808"/>
                    <a:pt x="546227" y="503555"/>
                  </a:cubicBezTo>
                  <a:cubicBezTo>
                    <a:pt x="539750" y="511302"/>
                    <a:pt x="533019" y="518795"/>
                    <a:pt x="525907" y="525907"/>
                  </a:cubicBezTo>
                  <a:cubicBezTo>
                    <a:pt x="518795" y="533019"/>
                    <a:pt x="511302" y="539750"/>
                    <a:pt x="503555" y="546227"/>
                  </a:cubicBezTo>
                  <a:cubicBezTo>
                    <a:pt x="495808" y="552704"/>
                    <a:pt x="487680" y="558673"/>
                    <a:pt x="479298" y="564261"/>
                  </a:cubicBezTo>
                  <a:cubicBezTo>
                    <a:pt x="470916" y="569849"/>
                    <a:pt x="462280" y="575056"/>
                    <a:pt x="453390" y="579755"/>
                  </a:cubicBezTo>
                  <a:cubicBezTo>
                    <a:pt x="444500" y="584454"/>
                    <a:pt x="435356" y="588772"/>
                    <a:pt x="426085" y="592709"/>
                  </a:cubicBezTo>
                  <a:cubicBezTo>
                    <a:pt x="416814" y="596646"/>
                    <a:pt x="407289" y="599948"/>
                    <a:pt x="397637" y="602869"/>
                  </a:cubicBezTo>
                  <a:cubicBezTo>
                    <a:pt x="387985" y="605790"/>
                    <a:pt x="378206" y="608203"/>
                    <a:pt x="368300" y="610235"/>
                  </a:cubicBezTo>
                  <a:cubicBezTo>
                    <a:pt x="358394" y="612267"/>
                    <a:pt x="348488" y="613664"/>
                    <a:pt x="338328" y="614680"/>
                  </a:cubicBezTo>
                  <a:cubicBezTo>
                    <a:pt x="328168" y="615696"/>
                    <a:pt x="318262" y="616204"/>
                    <a:pt x="308102" y="616204"/>
                  </a:cubicBezTo>
                  <a:cubicBezTo>
                    <a:pt x="297942" y="616204"/>
                    <a:pt x="287909" y="615696"/>
                    <a:pt x="277876" y="614680"/>
                  </a:cubicBezTo>
                  <a:cubicBezTo>
                    <a:pt x="267843" y="613664"/>
                    <a:pt x="257810" y="612267"/>
                    <a:pt x="247904" y="610235"/>
                  </a:cubicBezTo>
                  <a:cubicBezTo>
                    <a:pt x="237998" y="608203"/>
                    <a:pt x="228219" y="605790"/>
                    <a:pt x="218567" y="602869"/>
                  </a:cubicBezTo>
                  <a:cubicBezTo>
                    <a:pt x="208915" y="599948"/>
                    <a:pt x="199390" y="596519"/>
                    <a:pt x="190119" y="592709"/>
                  </a:cubicBezTo>
                  <a:cubicBezTo>
                    <a:pt x="180848" y="588899"/>
                    <a:pt x="171704" y="584581"/>
                    <a:pt x="162814" y="579755"/>
                  </a:cubicBezTo>
                  <a:cubicBezTo>
                    <a:pt x="153924" y="574929"/>
                    <a:pt x="145288" y="569849"/>
                    <a:pt x="136906" y="564261"/>
                  </a:cubicBezTo>
                  <a:cubicBezTo>
                    <a:pt x="128524" y="558673"/>
                    <a:pt x="120396" y="552704"/>
                    <a:pt x="112649" y="546227"/>
                  </a:cubicBezTo>
                  <a:cubicBezTo>
                    <a:pt x="104902" y="539750"/>
                    <a:pt x="97409" y="533019"/>
                    <a:pt x="90297" y="525907"/>
                  </a:cubicBezTo>
                  <a:cubicBezTo>
                    <a:pt x="83185" y="518795"/>
                    <a:pt x="76454" y="511302"/>
                    <a:pt x="69977" y="503555"/>
                  </a:cubicBezTo>
                  <a:cubicBezTo>
                    <a:pt x="63500" y="495808"/>
                    <a:pt x="57531" y="487680"/>
                    <a:pt x="51943" y="479298"/>
                  </a:cubicBezTo>
                  <a:cubicBezTo>
                    <a:pt x="46355" y="470916"/>
                    <a:pt x="41148" y="462280"/>
                    <a:pt x="36449" y="453390"/>
                  </a:cubicBezTo>
                  <a:cubicBezTo>
                    <a:pt x="31750" y="444500"/>
                    <a:pt x="27432" y="435356"/>
                    <a:pt x="23495" y="426085"/>
                  </a:cubicBezTo>
                  <a:cubicBezTo>
                    <a:pt x="19558" y="416814"/>
                    <a:pt x="16256" y="407289"/>
                    <a:pt x="13335" y="397637"/>
                  </a:cubicBezTo>
                  <a:cubicBezTo>
                    <a:pt x="10414" y="387985"/>
                    <a:pt x="8001" y="378206"/>
                    <a:pt x="5969" y="368300"/>
                  </a:cubicBezTo>
                  <a:cubicBezTo>
                    <a:pt x="3937" y="358394"/>
                    <a:pt x="2540" y="348488"/>
                    <a:pt x="1524" y="338328"/>
                  </a:cubicBezTo>
                  <a:cubicBezTo>
                    <a:pt x="508" y="328168"/>
                    <a:pt x="0" y="318135"/>
                    <a:pt x="0" y="308102"/>
                  </a:cubicBezTo>
                  <a:cubicBezTo>
                    <a:pt x="0" y="298069"/>
                    <a:pt x="508" y="287909"/>
                    <a:pt x="1524" y="277876"/>
                  </a:cubicBezTo>
                  <a:cubicBezTo>
                    <a:pt x="2540" y="267843"/>
                    <a:pt x="3937" y="257810"/>
                    <a:pt x="5969" y="247904"/>
                  </a:cubicBezTo>
                  <a:cubicBezTo>
                    <a:pt x="8001" y="237998"/>
                    <a:pt x="10414" y="228219"/>
                    <a:pt x="13335" y="218567"/>
                  </a:cubicBezTo>
                  <a:cubicBezTo>
                    <a:pt x="16256" y="208915"/>
                    <a:pt x="19685" y="199390"/>
                    <a:pt x="23495" y="190119"/>
                  </a:cubicBezTo>
                  <a:cubicBezTo>
                    <a:pt x="27305" y="180848"/>
                    <a:pt x="31623" y="171704"/>
                    <a:pt x="36449" y="162814"/>
                  </a:cubicBezTo>
                  <a:cubicBezTo>
                    <a:pt x="41275" y="153924"/>
                    <a:pt x="46355" y="145288"/>
                    <a:pt x="51943" y="136906"/>
                  </a:cubicBezTo>
                  <a:cubicBezTo>
                    <a:pt x="57531" y="128524"/>
                    <a:pt x="63500" y="120396"/>
                    <a:pt x="69977" y="112649"/>
                  </a:cubicBezTo>
                  <a:cubicBezTo>
                    <a:pt x="76454" y="104902"/>
                    <a:pt x="83185" y="97409"/>
                    <a:pt x="90297" y="90297"/>
                  </a:cubicBezTo>
                  <a:cubicBezTo>
                    <a:pt x="97409" y="83185"/>
                    <a:pt x="104902" y="76454"/>
                    <a:pt x="112649" y="69977"/>
                  </a:cubicBezTo>
                  <a:cubicBezTo>
                    <a:pt x="120396" y="63500"/>
                    <a:pt x="128524" y="57531"/>
                    <a:pt x="136906" y="51943"/>
                  </a:cubicBezTo>
                  <a:cubicBezTo>
                    <a:pt x="145288" y="46355"/>
                    <a:pt x="153924" y="41148"/>
                    <a:pt x="162814" y="36449"/>
                  </a:cubicBezTo>
                  <a:cubicBezTo>
                    <a:pt x="171704" y="31750"/>
                    <a:pt x="180848" y="27432"/>
                    <a:pt x="190119" y="23495"/>
                  </a:cubicBezTo>
                  <a:cubicBezTo>
                    <a:pt x="199390" y="19558"/>
                    <a:pt x="208915" y="16256"/>
                    <a:pt x="218567" y="13335"/>
                  </a:cubicBezTo>
                  <a:cubicBezTo>
                    <a:pt x="228219" y="10414"/>
                    <a:pt x="237998" y="8001"/>
                    <a:pt x="247904" y="5969"/>
                  </a:cubicBezTo>
                  <a:cubicBezTo>
                    <a:pt x="257810" y="3937"/>
                    <a:pt x="267716" y="2540"/>
                    <a:pt x="277876" y="1524"/>
                  </a:cubicBezTo>
                  <a:cubicBezTo>
                    <a:pt x="288036" y="508"/>
                    <a:pt x="297942" y="0"/>
                    <a:pt x="308102" y="0"/>
                  </a:cubicBezTo>
                  <a:cubicBezTo>
                    <a:pt x="318262" y="0"/>
                    <a:pt x="328295" y="508"/>
                    <a:pt x="338328" y="1524"/>
                  </a:cubicBezTo>
                  <a:cubicBezTo>
                    <a:pt x="348361" y="2540"/>
                    <a:pt x="358394" y="3937"/>
                    <a:pt x="368300" y="5969"/>
                  </a:cubicBezTo>
                  <a:cubicBezTo>
                    <a:pt x="378206" y="8001"/>
                    <a:pt x="387985" y="10414"/>
                    <a:pt x="397637" y="13335"/>
                  </a:cubicBezTo>
                  <a:cubicBezTo>
                    <a:pt x="407289" y="16256"/>
                    <a:pt x="416814" y="19685"/>
                    <a:pt x="426085" y="23495"/>
                  </a:cubicBezTo>
                  <a:cubicBezTo>
                    <a:pt x="435356" y="27305"/>
                    <a:pt x="444500" y="31623"/>
                    <a:pt x="453390" y="36449"/>
                  </a:cubicBezTo>
                  <a:cubicBezTo>
                    <a:pt x="462280" y="41275"/>
                    <a:pt x="470916" y="46355"/>
                    <a:pt x="479298" y="51943"/>
                  </a:cubicBezTo>
                  <a:cubicBezTo>
                    <a:pt x="487680" y="57531"/>
                    <a:pt x="495808" y="63500"/>
                    <a:pt x="503555" y="69977"/>
                  </a:cubicBezTo>
                  <a:cubicBezTo>
                    <a:pt x="511302" y="76454"/>
                    <a:pt x="518795" y="83185"/>
                    <a:pt x="525907" y="90297"/>
                  </a:cubicBezTo>
                  <a:cubicBezTo>
                    <a:pt x="533019" y="97409"/>
                    <a:pt x="539750" y="104902"/>
                    <a:pt x="546227" y="112649"/>
                  </a:cubicBezTo>
                  <a:cubicBezTo>
                    <a:pt x="552704" y="120396"/>
                    <a:pt x="558673" y="128524"/>
                    <a:pt x="564261" y="136906"/>
                  </a:cubicBezTo>
                  <a:cubicBezTo>
                    <a:pt x="569849" y="145288"/>
                    <a:pt x="575056" y="153924"/>
                    <a:pt x="579755" y="162814"/>
                  </a:cubicBezTo>
                  <a:cubicBezTo>
                    <a:pt x="584454" y="171704"/>
                    <a:pt x="588772" y="180848"/>
                    <a:pt x="592709" y="190119"/>
                  </a:cubicBezTo>
                  <a:cubicBezTo>
                    <a:pt x="596646" y="199390"/>
                    <a:pt x="599948" y="208915"/>
                    <a:pt x="602869" y="218567"/>
                  </a:cubicBezTo>
                  <a:cubicBezTo>
                    <a:pt x="605790" y="228219"/>
                    <a:pt x="608203" y="237998"/>
                    <a:pt x="610235" y="247904"/>
                  </a:cubicBezTo>
                  <a:cubicBezTo>
                    <a:pt x="612267" y="257810"/>
                    <a:pt x="613664" y="267716"/>
                    <a:pt x="614680" y="277876"/>
                  </a:cubicBezTo>
                  <a:cubicBezTo>
                    <a:pt x="615696" y="288036"/>
                    <a:pt x="616204" y="297942"/>
                    <a:pt x="616204" y="308102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166116" y="423164"/>
              <a:ext cx="344170" cy="407035"/>
            </a:xfrm>
            <a:custGeom>
              <a:avLst/>
              <a:gdLst/>
              <a:ahLst/>
              <a:cxnLst/>
              <a:rect l="l" t="t" r="r" b="b"/>
              <a:pathLst>
                <a:path w="344170" h="407035">
                  <a:moveTo>
                    <a:pt x="102743" y="256540"/>
                  </a:moveTo>
                  <a:cubicBezTo>
                    <a:pt x="102743" y="143256"/>
                    <a:pt x="194818" y="51181"/>
                    <a:pt x="308102" y="51181"/>
                  </a:cubicBezTo>
                  <a:cubicBezTo>
                    <a:pt x="320421" y="51181"/>
                    <a:pt x="332486" y="52705"/>
                    <a:pt x="344170" y="54864"/>
                  </a:cubicBezTo>
                  <a:cubicBezTo>
                    <a:pt x="307594" y="21082"/>
                    <a:pt x="259080" y="0"/>
                    <a:pt x="205359" y="0"/>
                  </a:cubicBezTo>
                  <a:cubicBezTo>
                    <a:pt x="92075" y="0"/>
                    <a:pt x="0" y="92075"/>
                    <a:pt x="0" y="205359"/>
                  </a:cubicBezTo>
                  <a:cubicBezTo>
                    <a:pt x="0" y="306324"/>
                    <a:pt x="73279" y="389890"/>
                    <a:pt x="169291" y="407035"/>
                  </a:cubicBezTo>
                  <a:cubicBezTo>
                    <a:pt x="128651" y="369443"/>
                    <a:pt x="102743" y="316230"/>
                    <a:pt x="102743" y="25654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6750768" y="8587073"/>
            <a:ext cx="696563" cy="1228211"/>
            <a:chOff x="0" y="0"/>
            <a:chExt cx="696557" cy="1228217"/>
          </a:xfrm>
        </p:grpSpPr>
        <p:sp>
          <p:nvSpPr>
            <p:cNvPr id="9" name="Freeform 9"/>
            <p:cNvSpPr/>
            <p:nvPr/>
          </p:nvSpPr>
          <p:spPr>
            <a:xfrm>
              <a:off x="63437" y="363156"/>
              <a:ext cx="145828" cy="502602"/>
            </a:xfrm>
            <a:custGeom>
              <a:avLst/>
              <a:gdLst/>
              <a:ahLst/>
              <a:cxnLst/>
              <a:rect l="l" t="t" r="r" b="b"/>
              <a:pathLst>
                <a:path w="145828" h="502602">
                  <a:moveTo>
                    <a:pt x="7810" y="7811"/>
                  </a:moveTo>
                  <a:cubicBezTo>
                    <a:pt x="-2604" y="18225"/>
                    <a:pt x="-2604" y="34862"/>
                    <a:pt x="7810" y="45276"/>
                  </a:cubicBezTo>
                  <a:cubicBezTo>
                    <a:pt x="121475" y="158941"/>
                    <a:pt x="121475" y="343726"/>
                    <a:pt x="7810" y="457391"/>
                  </a:cubicBezTo>
                  <a:cubicBezTo>
                    <a:pt x="-2604" y="467805"/>
                    <a:pt x="-2604" y="484442"/>
                    <a:pt x="7810" y="494856"/>
                  </a:cubicBezTo>
                  <a:cubicBezTo>
                    <a:pt x="13017" y="500063"/>
                    <a:pt x="19748" y="502603"/>
                    <a:pt x="26479" y="502603"/>
                  </a:cubicBezTo>
                  <a:cubicBezTo>
                    <a:pt x="33210" y="502603"/>
                    <a:pt x="40068" y="500063"/>
                    <a:pt x="45148" y="494856"/>
                  </a:cubicBezTo>
                  <a:cubicBezTo>
                    <a:pt x="179387" y="360617"/>
                    <a:pt x="179387" y="142050"/>
                    <a:pt x="45148" y="7811"/>
                  </a:cubicBezTo>
                  <a:cubicBezTo>
                    <a:pt x="34861" y="-2603"/>
                    <a:pt x="18097" y="-2603"/>
                    <a:pt x="7683" y="7811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213297" y="213297"/>
              <a:ext cx="207835" cy="802323"/>
            </a:xfrm>
            <a:custGeom>
              <a:avLst/>
              <a:gdLst/>
              <a:ahLst/>
              <a:cxnLst/>
              <a:rect l="l" t="t" r="r" b="b"/>
              <a:pathLst>
                <a:path w="207835" h="802323">
                  <a:moveTo>
                    <a:pt x="45275" y="7810"/>
                  </a:moveTo>
                  <a:cubicBezTo>
                    <a:pt x="34861" y="-2604"/>
                    <a:pt x="18224" y="-2604"/>
                    <a:pt x="7810" y="7810"/>
                  </a:cubicBezTo>
                  <a:cubicBezTo>
                    <a:pt x="-2604" y="18224"/>
                    <a:pt x="-2604" y="34861"/>
                    <a:pt x="7810" y="45275"/>
                  </a:cubicBezTo>
                  <a:cubicBezTo>
                    <a:pt x="204025" y="241490"/>
                    <a:pt x="204025" y="560768"/>
                    <a:pt x="7810" y="757110"/>
                  </a:cubicBezTo>
                  <a:cubicBezTo>
                    <a:pt x="-2604" y="767524"/>
                    <a:pt x="-2604" y="784161"/>
                    <a:pt x="7810" y="794575"/>
                  </a:cubicBezTo>
                  <a:cubicBezTo>
                    <a:pt x="13017" y="799782"/>
                    <a:pt x="19748" y="802322"/>
                    <a:pt x="26479" y="802322"/>
                  </a:cubicBezTo>
                  <a:cubicBezTo>
                    <a:pt x="33210" y="802322"/>
                    <a:pt x="40068" y="799782"/>
                    <a:pt x="45148" y="794575"/>
                  </a:cubicBezTo>
                  <a:cubicBezTo>
                    <a:pt x="262064" y="577659"/>
                    <a:pt x="262064" y="224726"/>
                    <a:pt x="45148" y="781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363284" y="63500"/>
              <a:ext cx="270002" cy="1101217"/>
            </a:xfrm>
            <a:custGeom>
              <a:avLst/>
              <a:gdLst/>
              <a:ahLst/>
              <a:cxnLst/>
              <a:rect l="l" t="t" r="r" b="b"/>
              <a:pathLst>
                <a:path w="270002" h="1101217">
                  <a:moveTo>
                    <a:pt x="26479" y="0"/>
                  </a:moveTo>
                  <a:cubicBezTo>
                    <a:pt x="19748" y="0"/>
                    <a:pt x="12890" y="2540"/>
                    <a:pt x="7810" y="7747"/>
                  </a:cubicBezTo>
                  <a:cubicBezTo>
                    <a:pt x="-2604" y="18161"/>
                    <a:pt x="-2604" y="34798"/>
                    <a:pt x="7810" y="45212"/>
                  </a:cubicBezTo>
                  <a:cubicBezTo>
                    <a:pt x="286702" y="324104"/>
                    <a:pt x="286702" y="777875"/>
                    <a:pt x="7810" y="1056767"/>
                  </a:cubicBezTo>
                  <a:cubicBezTo>
                    <a:pt x="-2604" y="1067181"/>
                    <a:pt x="-2604" y="1083818"/>
                    <a:pt x="7810" y="1094232"/>
                  </a:cubicBezTo>
                  <a:cubicBezTo>
                    <a:pt x="11366" y="1097788"/>
                    <a:pt x="15684" y="1100201"/>
                    <a:pt x="20383" y="1101217"/>
                  </a:cubicBezTo>
                  <a:lnTo>
                    <a:pt x="32829" y="1101217"/>
                  </a:lnTo>
                  <a:cubicBezTo>
                    <a:pt x="37401" y="1100074"/>
                    <a:pt x="41719" y="1097788"/>
                    <a:pt x="45402" y="1094232"/>
                  </a:cubicBezTo>
                  <a:cubicBezTo>
                    <a:pt x="344868" y="794766"/>
                    <a:pt x="344868" y="307340"/>
                    <a:pt x="45402" y="7874"/>
                  </a:cubicBezTo>
                  <a:cubicBezTo>
                    <a:pt x="40195" y="2667"/>
                    <a:pt x="33464" y="127"/>
                    <a:pt x="26733" y="127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13190315" y="502720"/>
            <a:ext cx="1274178" cy="1236193"/>
            <a:chOff x="0" y="0"/>
            <a:chExt cx="1274178" cy="1236193"/>
          </a:xfrm>
        </p:grpSpPr>
        <p:sp>
          <p:nvSpPr>
            <p:cNvPr id="13" name="Freeform 13"/>
            <p:cNvSpPr/>
            <p:nvPr/>
          </p:nvSpPr>
          <p:spPr>
            <a:xfrm>
              <a:off x="63520" y="383794"/>
              <a:ext cx="990961" cy="788924"/>
            </a:xfrm>
            <a:custGeom>
              <a:avLst/>
              <a:gdLst/>
              <a:ahLst/>
              <a:cxnLst/>
              <a:rect l="l" t="t" r="r" b="b"/>
              <a:pathLst>
                <a:path w="990961" h="788924">
                  <a:moveTo>
                    <a:pt x="11156" y="0"/>
                  </a:moveTo>
                  <a:cubicBezTo>
                    <a:pt x="-23769" y="189484"/>
                    <a:pt x="23856" y="382651"/>
                    <a:pt x="146284" y="537718"/>
                  </a:cubicBezTo>
                  <a:lnTo>
                    <a:pt x="243566" y="661035"/>
                  </a:lnTo>
                  <a:lnTo>
                    <a:pt x="195306" y="740918"/>
                  </a:lnTo>
                  <a:cubicBezTo>
                    <a:pt x="186289" y="755777"/>
                    <a:pt x="191115" y="775335"/>
                    <a:pt x="205974" y="784352"/>
                  </a:cubicBezTo>
                  <a:cubicBezTo>
                    <a:pt x="211054" y="787400"/>
                    <a:pt x="216642" y="788924"/>
                    <a:pt x="222230" y="788924"/>
                  </a:cubicBezTo>
                  <a:cubicBezTo>
                    <a:pt x="233025" y="788924"/>
                    <a:pt x="243439" y="783463"/>
                    <a:pt x="249408" y="773684"/>
                  </a:cubicBezTo>
                  <a:lnTo>
                    <a:pt x="297668" y="693801"/>
                  </a:lnTo>
                  <a:lnTo>
                    <a:pt x="452100" y="722503"/>
                  </a:lnTo>
                  <a:cubicBezTo>
                    <a:pt x="494645" y="730377"/>
                    <a:pt x="537063" y="734314"/>
                    <a:pt x="579100" y="734314"/>
                  </a:cubicBezTo>
                  <a:cubicBezTo>
                    <a:pt x="728960" y="734314"/>
                    <a:pt x="872724" y="684784"/>
                    <a:pt x="990961" y="591820"/>
                  </a:cubicBezTo>
                  <a:cubicBezTo>
                    <a:pt x="839450" y="570357"/>
                    <a:pt x="600944" y="448437"/>
                    <a:pt x="460228" y="363474"/>
                  </a:cubicBezTo>
                  <a:cubicBezTo>
                    <a:pt x="319512" y="278511"/>
                    <a:pt x="100564" y="124079"/>
                    <a:pt x="11156" y="0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98806" y="221488"/>
              <a:ext cx="1066419" cy="694563"/>
            </a:xfrm>
            <a:custGeom>
              <a:avLst/>
              <a:gdLst/>
              <a:ahLst/>
              <a:cxnLst/>
              <a:rect l="l" t="t" r="r" b="b"/>
              <a:pathLst>
                <a:path w="1066419" h="694563">
                  <a:moveTo>
                    <a:pt x="40640" y="0"/>
                  </a:moveTo>
                  <a:lnTo>
                    <a:pt x="2159" y="63627"/>
                  </a:lnTo>
                  <a:cubicBezTo>
                    <a:pt x="508" y="66294"/>
                    <a:pt x="254" y="69850"/>
                    <a:pt x="0" y="73406"/>
                  </a:cubicBezTo>
                  <a:cubicBezTo>
                    <a:pt x="2540" y="111887"/>
                    <a:pt x="122047" y="268986"/>
                    <a:pt x="457581" y="471678"/>
                  </a:cubicBezTo>
                  <a:cubicBezTo>
                    <a:pt x="747649" y="646811"/>
                    <a:pt x="933958" y="694563"/>
                    <a:pt x="1000633" y="694563"/>
                  </a:cubicBezTo>
                  <a:cubicBezTo>
                    <a:pt x="1011174" y="694563"/>
                    <a:pt x="1018667" y="693420"/>
                    <a:pt x="1023112" y="691388"/>
                  </a:cubicBezTo>
                  <a:cubicBezTo>
                    <a:pt x="1023747" y="691007"/>
                    <a:pt x="1024255" y="690626"/>
                    <a:pt x="1024763" y="690245"/>
                  </a:cubicBezTo>
                  <a:lnTo>
                    <a:pt x="1066419" y="621157"/>
                  </a:lnTo>
                  <a:cubicBezTo>
                    <a:pt x="918210" y="613537"/>
                    <a:pt x="655955" y="480695"/>
                    <a:pt x="506603" y="390525"/>
                  </a:cubicBezTo>
                  <a:cubicBezTo>
                    <a:pt x="356362" y="299847"/>
                    <a:pt x="114808" y="128016"/>
                    <a:pt x="40513" y="127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179843" y="144907"/>
              <a:ext cx="1030848" cy="636016"/>
            </a:xfrm>
            <a:custGeom>
              <a:avLst/>
              <a:gdLst/>
              <a:ahLst/>
              <a:cxnLst/>
              <a:rect l="l" t="t" r="r" b="b"/>
              <a:pathLst>
                <a:path w="1030848" h="636016">
                  <a:moveTo>
                    <a:pt x="30977" y="0"/>
                  </a:moveTo>
                  <a:cubicBezTo>
                    <a:pt x="13959" y="0"/>
                    <a:pt x="4053" y="2921"/>
                    <a:pt x="1132" y="7620"/>
                  </a:cubicBezTo>
                  <a:cubicBezTo>
                    <a:pt x="-12711" y="30607"/>
                    <a:pt x="98160" y="195580"/>
                    <a:pt x="458205" y="412877"/>
                  </a:cubicBezTo>
                  <a:cubicBezTo>
                    <a:pt x="748273" y="588010"/>
                    <a:pt x="932931" y="636016"/>
                    <a:pt x="1001003" y="636016"/>
                  </a:cubicBezTo>
                  <a:cubicBezTo>
                    <a:pt x="1011798" y="636016"/>
                    <a:pt x="1019672" y="634746"/>
                    <a:pt x="1024625" y="632714"/>
                  </a:cubicBezTo>
                  <a:lnTo>
                    <a:pt x="1030848" y="622427"/>
                  </a:lnTo>
                  <a:lnTo>
                    <a:pt x="1030848" y="622427"/>
                  </a:lnTo>
                  <a:cubicBezTo>
                    <a:pt x="1027800" y="588010"/>
                    <a:pt x="930899" y="456946"/>
                    <a:pt x="666739" y="281940"/>
                  </a:cubicBezTo>
                  <a:lnTo>
                    <a:pt x="659373" y="294132"/>
                  </a:lnTo>
                  <a:cubicBezTo>
                    <a:pt x="638418" y="328803"/>
                    <a:pt x="602223" y="347853"/>
                    <a:pt x="565012" y="347853"/>
                  </a:cubicBezTo>
                  <a:cubicBezTo>
                    <a:pt x="545454" y="347853"/>
                    <a:pt x="525642" y="342646"/>
                    <a:pt x="507481" y="331724"/>
                  </a:cubicBezTo>
                  <a:cubicBezTo>
                    <a:pt x="454649" y="299847"/>
                    <a:pt x="438139" y="232537"/>
                    <a:pt x="470016" y="179832"/>
                  </a:cubicBezTo>
                  <a:lnTo>
                    <a:pt x="477382" y="167640"/>
                  </a:lnTo>
                  <a:cubicBezTo>
                    <a:pt x="243321" y="37973"/>
                    <a:pt x="92064" y="0"/>
                    <a:pt x="30977" y="0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697054" y="63500"/>
              <a:ext cx="258512" cy="365887"/>
            </a:xfrm>
            <a:custGeom>
              <a:avLst/>
              <a:gdLst/>
              <a:ahLst/>
              <a:cxnLst/>
              <a:rect l="l" t="t" r="r" b="b"/>
              <a:pathLst>
                <a:path w="258512" h="365887">
                  <a:moveTo>
                    <a:pt x="210234" y="0"/>
                  </a:moveTo>
                  <a:cubicBezTo>
                    <a:pt x="194486" y="0"/>
                    <a:pt x="179246" y="8128"/>
                    <a:pt x="170229" y="23241"/>
                  </a:cubicBezTo>
                  <a:lnTo>
                    <a:pt x="6780" y="293878"/>
                  </a:lnTo>
                  <a:cubicBezTo>
                    <a:pt x="-6301" y="315468"/>
                    <a:pt x="-205" y="345059"/>
                    <a:pt x="22909" y="359029"/>
                  </a:cubicBezTo>
                  <a:cubicBezTo>
                    <a:pt x="30656" y="363728"/>
                    <a:pt x="39038" y="365887"/>
                    <a:pt x="47293" y="365887"/>
                  </a:cubicBezTo>
                  <a:cubicBezTo>
                    <a:pt x="63676" y="365887"/>
                    <a:pt x="79424" y="357378"/>
                    <a:pt x="88060" y="343027"/>
                  </a:cubicBezTo>
                  <a:lnTo>
                    <a:pt x="251382" y="72263"/>
                  </a:lnTo>
                  <a:cubicBezTo>
                    <a:pt x="265225" y="49276"/>
                    <a:pt x="258367" y="21209"/>
                    <a:pt x="235507" y="7239"/>
                  </a:cubicBezTo>
                  <a:lnTo>
                    <a:pt x="234999" y="6985"/>
                  </a:lnTo>
                  <a:lnTo>
                    <a:pt x="234999" y="6985"/>
                  </a:lnTo>
                  <a:cubicBezTo>
                    <a:pt x="227125" y="2286"/>
                    <a:pt x="218616" y="0"/>
                    <a:pt x="210234" y="0"/>
                  </a:cubicBezTo>
                  <a:close/>
                </a:path>
              </a:pathLst>
            </a:custGeom>
            <a:solidFill>
              <a:srgbClr val="F3D3E4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906132" y="663340"/>
            <a:ext cx="11493818" cy="1059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i="1">
                <a:solidFill>
                  <a:srgbClr val="FFFFFF"/>
                </a:solidFill>
                <a:latin typeface="A Day Without Sun Text Italics"/>
                <a:ea typeface="A Day Without Sun Text Italics"/>
                <a:cs typeface="A Day Without Sun Text Italics"/>
                <a:sym typeface="A Day Without Sun Text Italics"/>
              </a:rPr>
              <a:t>" Il est défendu d’utiliser la chaussée comme plaine de jeux ou comme piste pour y circuler avec des engins de locomotion servant de jouets "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608622" y="3860006"/>
            <a:ext cx="3960809" cy="2659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i="1">
                <a:solidFill>
                  <a:srgbClr val="FFFFFF"/>
                </a:solidFill>
                <a:latin typeface="A Day Without Sun Text Italics"/>
                <a:ea typeface="A Day Without Sun Text Italics"/>
                <a:cs typeface="A Day Without Sun Text Italics"/>
                <a:sym typeface="A Day Without Sun Text Italics"/>
              </a:rPr>
              <a:t>" Les piétons doivent se ranger et, au besoin, s’arrêter pour livrer passage aux véhicules sur rails, dès qu’ils sont avertis de leur approche "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192538" y="8658787"/>
            <a:ext cx="9248042" cy="1059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i="1">
                <a:solidFill>
                  <a:srgbClr val="FFFFFF"/>
                </a:solidFill>
                <a:latin typeface="A Day Without Sun Text Italics"/>
                <a:ea typeface="A Day Without Sun Text Italics"/>
                <a:cs typeface="A Day Without Sun Text Italics"/>
                <a:sym typeface="A Day Without Sun Text Italics"/>
              </a:rPr>
              <a:t>" Les conducteurs de véhicules doivent faire fonctionner leur avertisseur sonore à l’approche des piétons si la sécurité l’exige "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49426" y="7915999"/>
            <a:ext cx="1542488" cy="334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i="1">
                <a:solidFill>
                  <a:srgbClr val="FFFFFF"/>
                </a:solidFill>
                <a:latin typeface="A Day Without Sun Text Italics"/>
                <a:ea typeface="A Day Without Sun Text Italics"/>
                <a:cs typeface="A Day Without Sun Text Italics"/>
                <a:sym typeface="A Day Without Sun Text Italics"/>
              </a:rPr>
              <a:t>Bousval vers 1930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8448" y="3252378"/>
            <a:ext cx="16752980" cy="6315075"/>
          </a:xfrm>
          <a:custGeom>
            <a:avLst/>
            <a:gdLst/>
            <a:ahLst/>
            <a:cxnLst/>
            <a:rect l="l" t="t" r="r" b="b"/>
            <a:pathLst>
              <a:path w="16752980" h="6315075">
                <a:moveTo>
                  <a:pt x="0" y="0"/>
                </a:moveTo>
                <a:lnTo>
                  <a:pt x="16752980" y="0"/>
                </a:lnTo>
                <a:lnTo>
                  <a:pt x="16752980" y="6315075"/>
                </a:lnTo>
                <a:lnTo>
                  <a:pt x="0" y="63150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47627" y="653967"/>
            <a:ext cx="6217910" cy="1042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CHRISTINE ET ERIC- 1960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39" b="-8905"/>
            </a:stretch>
          </a:blipFill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649044" y="5548055"/>
            <a:ext cx="1225239" cy="697868"/>
            <a:chOff x="0" y="0"/>
            <a:chExt cx="1225245" cy="6978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25296" cy="697865"/>
            </a:xfrm>
            <a:custGeom>
              <a:avLst/>
              <a:gdLst/>
              <a:ahLst/>
              <a:cxnLst/>
              <a:rect l="l" t="t" r="r" b="b"/>
              <a:pathLst>
                <a:path w="1225296" h="697865">
                  <a:moveTo>
                    <a:pt x="0" y="0"/>
                  </a:moveTo>
                  <a:lnTo>
                    <a:pt x="0" y="697865"/>
                  </a:lnTo>
                  <a:lnTo>
                    <a:pt x="1225296" y="697865"/>
                  </a:lnTo>
                  <a:lnTo>
                    <a:pt x="1225296" y="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674314" y="589902"/>
            <a:ext cx="1225239" cy="697868"/>
            <a:chOff x="0" y="0"/>
            <a:chExt cx="1225245" cy="69786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25296" cy="697865"/>
            </a:xfrm>
            <a:custGeom>
              <a:avLst/>
              <a:gdLst/>
              <a:ahLst/>
              <a:cxnLst/>
              <a:rect l="l" t="t" r="r" b="b"/>
              <a:pathLst>
                <a:path w="1225296" h="697865">
                  <a:moveTo>
                    <a:pt x="0" y="0"/>
                  </a:moveTo>
                  <a:lnTo>
                    <a:pt x="1225296" y="0"/>
                  </a:lnTo>
                  <a:lnTo>
                    <a:pt x="1225296" y="697865"/>
                  </a:lnTo>
                  <a:lnTo>
                    <a:pt x="0" y="697865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9517294" y="542592"/>
            <a:ext cx="1225239" cy="697868"/>
            <a:chOff x="0" y="0"/>
            <a:chExt cx="1225245" cy="69786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25296" cy="697865"/>
            </a:xfrm>
            <a:custGeom>
              <a:avLst/>
              <a:gdLst/>
              <a:ahLst/>
              <a:cxnLst/>
              <a:rect l="l" t="t" r="r" b="b"/>
              <a:pathLst>
                <a:path w="1225296" h="697865">
                  <a:moveTo>
                    <a:pt x="0" y="0"/>
                  </a:moveTo>
                  <a:lnTo>
                    <a:pt x="1225296" y="0"/>
                  </a:lnTo>
                  <a:lnTo>
                    <a:pt x="1225296" y="697865"/>
                  </a:lnTo>
                  <a:lnTo>
                    <a:pt x="0" y="697865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9338396" y="407089"/>
            <a:ext cx="7464838" cy="4552921"/>
          </a:xfrm>
          <a:custGeom>
            <a:avLst/>
            <a:gdLst/>
            <a:ahLst/>
            <a:cxnLst/>
            <a:rect l="l" t="t" r="r" b="b"/>
            <a:pathLst>
              <a:path w="7464838" h="4552921">
                <a:moveTo>
                  <a:pt x="0" y="0"/>
                </a:moveTo>
                <a:lnTo>
                  <a:pt x="7464837" y="0"/>
                </a:lnTo>
                <a:lnTo>
                  <a:pt x="7464837" y="4552921"/>
                </a:lnTo>
                <a:lnTo>
                  <a:pt x="0" y="45529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30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82452" y="407089"/>
            <a:ext cx="7464838" cy="4552921"/>
          </a:xfrm>
          <a:custGeom>
            <a:avLst/>
            <a:gdLst/>
            <a:ahLst/>
            <a:cxnLst/>
            <a:rect l="l" t="t" r="r" b="b"/>
            <a:pathLst>
              <a:path w="7464838" h="4552921">
                <a:moveTo>
                  <a:pt x="0" y="0"/>
                </a:moveTo>
                <a:lnTo>
                  <a:pt x="7464838" y="0"/>
                </a:lnTo>
                <a:lnTo>
                  <a:pt x="7464838" y="4552921"/>
                </a:lnTo>
                <a:lnTo>
                  <a:pt x="0" y="45529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30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82452" y="5326990"/>
            <a:ext cx="7464838" cy="4552921"/>
          </a:xfrm>
          <a:custGeom>
            <a:avLst/>
            <a:gdLst/>
            <a:ahLst/>
            <a:cxnLst/>
            <a:rect l="l" t="t" r="r" b="b"/>
            <a:pathLst>
              <a:path w="7464838" h="4552921">
                <a:moveTo>
                  <a:pt x="0" y="0"/>
                </a:moveTo>
                <a:lnTo>
                  <a:pt x="7464838" y="0"/>
                </a:lnTo>
                <a:lnTo>
                  <a:pt x="7464838" y="4552921"/>
                </a:lnTo>
                <a:lnTo>
                  <a:pt x="0" y="45529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338396" y="5326990"/>
            <a:ext cx="7467143" cy="4552312"/>
          </a:xfrm>
          <a:custGeom>
            <a:avLst/>
            <a:gdLst/>
            <a:ahLst/>
            <a:cxnLst/>
            <a:rect l="l" t="t" r="r" b="b"/>
            <a:pathLst>
              <a:path w="7467143" h="4552312">
                <a:moveTo>
                  <a:pt x="0" y="0"/>
                </a:moveTo>
                <a:lnTo>
                  <a:pt x="7467143" y="0"/>
                </a:lnTo>
                <a:lnTo>
                  <a:pt x="7467143" y="4552311"/>
                </a:lnTo>
                <a:lnTo>
                  <a:pt x="0" y="45523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9031" t="-19034" r="-14"/>
            </a:stretch>
          </a:blipFill>
        </p:spPr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9517294" y="5698874"/>
            <a:ext cx="1225239" cy="697868"/>
            <a:chOff x="0" y="0"/>
            <a:chExt cx="1225245" cy="6978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25296" cy="697865"/>
            </a:xfrm>
            <a:custGeom>
              <a:avLst/>
              <a:gdLst/>
              <a:ahLst/>
              <a:cxnLst/>
              <a:rect l="l" t="t" r="r" b="b"/>
              <a:pathLst>
                <a:path w="1225296" h="697865">
                  <a:moveTo>
                    <a:pt x="0" y="0"/>
                  </a:moveTo>
                  <a:lnTo>
                    <a:pt x="0" y="697865"/>
                  </a:lnTo>
                  <a:lnTo>
                    <a:pt x="1225296" y="697865"/>
                  </a:lnTo>
                  <a:lnTo>
                    <a:pt x="1225296" y="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674314" y="650653"/>
            <a:ext cx="1225239" cy="697868"/>
            <a:chOff x="0" y="0"/>
            <a:chExt cx="1225245" cy="69786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25296" cy="697865"/>
            </a:xfrm>
            <a:custGeom>
              <a:avLst/>
              <a:gdLst/>
              <a:ahLst/>
              <a:cxnLst/>
              <a:rect l="l" t="t" r="r" b="b"/>
              <a:pathLst>
                <a:path w="1225296" h="697865">
                  <a:moveTo>
                    <a:pt x="0" y="0"/>
                  </a:moveTo>
                  <a:lnTo>
                    <a:pt x="0" y="697865"/>
                  </a:lnTo>
                  <a:lnTo>
                    <a:pt x="1225296" y="697865"/>
                  </a:lnTo>
                  <a:lnTo>
                    <a:pt x="1225296" y="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1809302" y="707279"/>
            <a:ext cx="922763" cy="688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1777</a:t>
            </a:r>
          </a:p>
        </p:txBody>
      </p: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1674314" y="5732107"/>
            <a:ext cx="1225239" cy="697868"/>
            <a:chOff x="0" y="0"/>
            <a:chExt cx="1225245" cy="69786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225296" cy="697865"/>
            </a:xfrm>
            <a:custGeom>
              <a:avLst/>
              <a:gdLst/>
              <a:ahLst/>
              <a:cxnLst/>
              <a:rect l="l" t="t" r="r" b="b"/>
              <a:pathLst>
                <a:path w="1225296" h="697865">
                  <a:moveTo>
                    <a:pt x="0" y="0"/>
                  </a:moveTo>
                  <a:lnTo>
                    <a:pt x="0" y="697865"/>
                  </a:lnTo>
                  <a:lnTo>
                    <a:pt x="1225296" y="697865"/>
                  </a:lnTo>
                  <a:lnTo>
                    <a:pt x="1225296" y="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sp>
        <p:nvSpPr>
          <p:cNvPr id="19" name="TextBox 19"/>
          <p:cNvSpPr txBox="1"/>
          <p:nvPr/>
        </p:nvSpPr>
        <p:spPr>
          <a:xfrm>
            <a:off x="1803311" y="5665432"/>
            <a:ext cx="883387" cy="688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1971</a:t>
            </a:r>
          </a:p>
        </p:txBody>
      </p: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9517294" y="650653"/>
            <a:ext cx="1225239" cy="697868"/>
            <a:chOff x="0" y="0"/>
            <a:chExt cx="1225245" cy="69786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25296" cy="697865"/>
            </a:xfrm>
            <a:custGeom>
              <a:avLst/>
              <a:gdLst/>
              <a:ahLst/>
              <a:cxnLst/>
              <a:rect l="l" t="t" r="r" b="b"/>
              <a:pathLst>
                <a:path w="1225296" h="697865">
                  <a:moveTo>
                    <a:pt x="0" y="0"/>
                  </a:moveTo>
                  <a:lnTo>
                    <a:pt x="0" y="697865"/>
                  </a:lnTo>
                  <a:lnTo>
                    <a:pt x="1225296" y="697865"/>
                  </a:lnTo>
                  <a:lnTo>
                    <a:pt x="1225296" y="0"/>
                  </a:lnTo>
                  <a:close/>
                </a:path>
              </a:pathLst>
            </a:custGeom>
            <a:solidFill>
              <a:srgbClr val="FF5757"/>
            </a:solidFill>
          </p:spPr>
        </p:sp>
      </p:grpSp>
      <p:sp>
        <p:nvSpPr>
          <p:cNvPr id="22" name="TextBox 22"/>
          <p:cNvSpPr txBox="1"/>
          <p:nvPr/>
        </p:nvSpPr>
        <p:spPr>
          <a:xfrm>
            <a:off x="9636290" y="659968"/>
            <a:ext cx="955405" cy="688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1865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686296" y="5665432"/>
            <a:ext cx="853335" cy="688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A Day Without Sun Text"/>
                <a:ea typeface="A Day Without Sun Text"/>
                <a:cs typeface="A Day Without Sun Text"/>
                <a:sym typeface="A Day Without Sun Text"/>
              </a:rPr>
              <a:t>2021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44385" y="1877558"/>
            <a:ext cx="6629400" cy="3714750"/>
          </a:xfrm>
          <a:custGeom>
            <a:avLst/>
            <a:gdLst/>
            <a:ahLst/>
            <a:cxnLst/>
            <a:rect l="l" t="t" r="r" b="b"/>
            <a:pathLst>
              <a:path w="6629400" h="3714750">
                <a:moveTo>
                  <a:pt x="0" y="0"/>
                </a:moveTo>
                <a:lnTo>
                  <a:pt x="6629400" y="0"/>
                </a:lnTo>
                <a:lnTo>
                  <a:pt x="6629400" y="3714750"/>
                </a:lnTo>
                <a:lnTo>
                  <a:pt x="0" y="3714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9" r="-6609" b="-705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414920" y="1877558"/>
            <a:ext cx="6629400" cy="3714750"/>
          </a:xfrm>
          <a:custGeom>
            <a:avLst/>
            <a:gdLst/>
            <a:ahLst/>
            <a:cxnLst/>
            <a:rect l="l" t="t" r="r" b="b"/>
            <a:pathLst>
              <a:path w="6629400" h="3714750">
                <a:moveTo>
                  <a:pt x="0" y="0"/>
                </a:moveTo>
                <a:lnTo>
                  <a:pt x="6629400" y="0"/>
                </a:lnTo>
                <a:lnTo>
                  <a:pt x="6629400" y="3714750"/>
                </a:lnTo>
                <a:lnTo>
                  <a:pt x="0" y="3714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44385" y="5918111"/>
            <a:ext cx="6629400" cy="3714750"/>
          </a:xfrm>
          <a:custGeom>
            <a:avLst/>
            <a:gdLst/>
            <a:ahLst/>
            <a:cxnLst/>
            <a:rect l="l" t="t" r="r" b="b"/>
            <a:pathLst>
              <a:path w="6629400" h="3714750">
                <a:moveTo>
                  <a:pt x="0" y="0"/>
                </a:moveTo>
                <a:lnTo>
                  <a:pt x="6629400" y="0"/>
                </a:lnTo>
                <a:lnTo>
                  <a:pt x="6629400" y="3714750"/>
                </a:lnTo>
                <a:lnTo>
                  <a:pt x="0" y="3714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586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414920" y="5918111"/>
            <a:ext cx="6629400" cy="3714750"/>
          </a:xfrm>
          <a:custGeom>
            <a:avLst/>
            <a:gdLst/>
            <a:ahLst/>
            <a:cxnLst/>
            <a:rect l="l" t="t" r="r" b="b"/>
            <a:pathLst>
              <a:path w="6629400" h="3714750">
                <a:moveTo>
                  <a:pt x="0" y="0"/>
                </a:moveTo>
                <a:lnTo>
                  <a:pt x="6629400" y="0"/>
                </a:lnTo>
                <a:lnTo>
                  <a:pt x="6629400" y="3714750"/>
                </a:lnTo>
                <a:lnTo>
                  <a:pt x="0" y="37147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674" t="-1972" r="-16647" b="-29822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36638" y="382686"/>
            <a:ext cx="11045762" cy="10424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 dirty="0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LES MAISONS IDÉALES 1960-1970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0973" y="3804123"/>
            <a:ext cx="7821568" cy="4510449"/>
          </a:xfrm>
          <a:custGeom>
            <a:avLst/>
            <a:gdLst/>
            <a:ahLst/>
            <a:cxnLst/>
            <a:rect l="l" t="t" r="r" b="b"/>
            <a:pathLst>
              <a:path w="7821568" h="4510449">
                <a:moveTo>
                  <a:pt x="0" y="0"/>
                </a:moveTo>
                <a:lnTo>
                  <a:pt x="7821568" y="0"/>
                </a:lnTo>
                <a:lnTo>
                  <a:pt x="7821568" y="4510450"/>
                </a:lnTo>
                <a:lnTo>
                  <a:pt x="0" y="45104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751038" y="3558407"/>
            <a:ext cx="7566365" cy="5360899"/>
          </a:xfrm>
          <a:custGeom>
            <a:avLst/>
            <a:gdLst/>
            <a:ahLst/>
            <a:cxnLst/>
            <a:rect l="l" t="t" r="r" b="b"/>
            <a:pathLst>
              <a:path w="7566365" h="5360899">
                <a:moveTo>
                  <a:pt x="0" y="0"/>
                </a:moveTo>
                <a:lnTo>
                  <a:pt x="7566364" y="0"/>
                </a:lnTo>
                <a:lnTo>
                  <a:pt x="7566364" y="5360898"/>
                </a:lnTo>
                <a:lnTo>
                  <a:pt x="0" y="53608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869416" y="1638529"/>
            <a:ext cx="5629542" cy="1042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MAISONS MITOYENNES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420600" y="1716672"/>
            <a:ext cx="2029501" cy="10424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 dirty="0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VILLAS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2745" y="395297"/>
            <a:ext cx="16878300" cy="9496425"/>
          </a:xfrm>
          <a:custGeom>
            <a:avLst/>
            <a:gdLst/>
            <a:ahLst/>
            <a:cxnLst/>
            <a:rect l="l" t="t" r="r" b="b"/>
            <a:pathLst>
              <a:path w="16878300" h="9496425">
                <a:moveTo>
                  <a:pt x="0" y="0"/>
                </a:moveTo>
                <a:lnTo>
                  <a:pt x="16878300" y="0"/>
                </a:lnTo>
                <a:lnTo>
                  <a:pt x="16878300" y="9496425"/>
                </a:lnTo>
                <a:lnTo>
                  <a:pt x="0" y="9496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7694" y="679333"/>
            <a:ext cx="15868650" cy="8924925"/>
          </a:xfrm>
          <a:custGeom>
            <a:avLst/>
            <a:gdLst/>
            <a:ahLst/>
            <a:cxnLst/>
            <a:rect l="l" t="t" r="r" b="b"/>
            <a:pathLst>
              <a:path w="15868650" h="8924925">
                <a:moveTo>
                  <a:pt x="0" y="0"/>
                </a:moveTo>
                <a:lnTo>
                  <a:pt x="15868650" y="0"/>
                </a:lnTo>
                <a:lnTo>
                  <a:pt x="15868650" y="8924925"/>
                </a:lnTo>
                <a:lnTo>
                  <a:pt x="0" y="89249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3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51863" y="2904763"/>
            <a:ext cx="14364938" cy="3171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>
                <a:solidFill>
                  <a:srgbClr val="F3D3E4"/>
                </a:solidFill>
                <a:latin typeface="A Day Without Sun Text Bold"/>
                <a:ea typeface="A Day Without Sun Text Bold"/>
                <a:cs typeface="A Day Without Sun Text Bold"/>
                <a:sym typeface="A Day Without Sun Text Bold"/>
              </a:rPr>
              <a:t>COMME PARTOUT AILLEURS, GENAPPE ET SES VILLAGES NE VONT PAS CESSER DE S'AGRANDIR ET IL A FALLU REPENSER L’HABITAT AUTREMENT...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59A7458E281F48B0AD26FFFA032EDB" ma:contentTypeVersion="16" ma:contentTypeDescription="Crée un document." ma:contentTypeScope="" ma:versionID="d11326b9bbe1d05a04d637251cce0515">
  <xsd:schema xmlns:xsd="http://www.w3.org/2001/XMLSchema" xmlns:xs="http://www.w3.org/2001/XMLSchema" xmlns:p="http://schemas.microsoft.com/office/2006/metadata/properties" xmlns:ns2="f8c0feca-a819-4ee2-913f-914b5fb938f8" xmlns:ns3="201f8cde-4211-4d80-8d4d-3eb86f5174c0" targetNamespace="http://schemas.microsoft.com/office/2006/metadata/properties" ma:root="true" ma:fieldsID="4c425e61fe3dcbc3374e9520afbe5114" ns2:_="" ns3:_="">
    <xsd:import namespace="f8c0feca-a819-4ee2-913f-914b5fb938f8"/>
    <xsd:import namespace="201f8cde-4211-4d80-8d4d-3eb86f5174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c0feca-a819-4ee2-913f-914b5fb938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d644cc64-83c6-4db9-8af8-849b4858dc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f8cde-4211-4d80-8d4d-3eb86f5174c0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22692f0e-04ed-4bac-b430-1dee969bd899}" ma:internalName="TaxCatchAll" ma:showField="CatchAllData" ma:web="201f8cde-4211-4d80-8d4d-3eb86f5174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8c0feca-a819-4ee2-913f-914b5fb938f8">
      <Terms xmlns="http://schemas.microsoft.com/office/infopath/2007/PartnerControls"/>
    </lcf76f155ced4ddcb4097134ff3c332f>
    <TaxCatchAll xmlns="201f8cde-4211-4d80-8d4d-3eb86f5174c0" xsi:nil="true"/>
  </documentManagement>
</p:properties>
</file>

<file path=customXml/itemProps1.xml><?xml version="1.0" encoding="utf-8"?>
<ds:datastoreItem xmlns:ds="http://schemas.openxmlformats.org/officeDocument/2006/customXml" ds:itemID="{8121CEDC-3706-4454-B5C1-672FC58FB6BF}"/>
</file>

<file path=customXml/itemProps2.xml><?xml version="1.0" encoding="utf-8"?>
<ds:datastoreItem xmlns:ds="http://schemas.openxmlformats.org/officeDocument/2006/customXml" ds:itemID="{493FDCBF-0490-4E55-8BC0-59D5796EC508}"/>
</file>

<file path=customXml/itemProps3.xml><?xml version="1.0" encoding="utf-8"?>
<ds:datastoreItem xmlns:ds="http://schemas.openxmlformats.org/officeDocument/2006/customXml" ds:itemID="{A4967C55-0644-4960-AECE-58AEF0E1A730}"/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405</Words>
  <Application>Microsoft Office PowerPoint</Application>
  <PresentationFormat>Personnalisé</PresentationFormat>
  <Paragraphs>49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2" baseType="lpstr">
      <vt:lpstr>A Day Without Sun Text</vt:lpstr>
      <vt:lpstr>A Day Without Sun Text Bold</vt:lpstr>
      <vt:lpstr>A Day Without Sun Text Italics</vt:lpstr>
      <vt:lpstr>Calibri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habiter_ville_decembre2023.pdf</dc:title>
  <cp:lastModifiedBy>Margot Vandemeulebroek</cp:lastModifiedBy>
  <cp:revision>2</cp:revision>
  <dcterms:created xsi:type="dcterms:W3CDTF">2006-08-16T00:00:00Z</dcterms:created>
  <dcterms:modified xsi:type="dcterms:W3CDTF">2026-08-21T13:32:04Z</dcterms:modified>
  <dc:identifier>DAGXxJljx1w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0x0101004559A7458E281F48B0AD26FFFA032EDB</vt:lpwstr>
  </property>
  <property fmtid="{D5CDD505-2E9C-101B-9397-08002B2CF9AE}" pid="3" name="MediaServiceImageTags">
    <vt:lpwstr/>
  </property>
</Properties>
</file>